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6" r:id="rId3"/>
    <p:sldId id="259" r:id="rId4"/>
    <p:sldId id="257" r:id="rId5"/>
    <p:sldId id="262" r:id="rId6"/>
    <p:sldId id="264" r:id="rId7"/>
    <p:sldId id="263" r:id="rId8"/>
  </p:sldIdLst>
  <p:sldSz cx="12192000" cy="6858000"/>
  <p:notesSz cx="6858000" cy="91440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15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87DBFC-4575-4830-8BFE-F079BA22AE12}" v="134" dt="2023-10-29T04:51:22.4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9" autoAdjust="0"/>
    <p:restoredTop sz="94660"/>
  </p:normalViewPr>
  <p:slideViewPr>
    <p:cSldViewPr snapToGrid="0">
      <p:cViewPr>
        <p:scale>
          <a:sx n="125" d="100"/>
          <a:sy n="125" d="100"/>
        </p:scale>
        <p:origin x="1590" y="-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isson Giovanni Zúñiga" userId="b9c1c89c-3d1f-44f1-a713-82b161092468" providerId="ADAL" clId="{9D87DBFC-4575-4830-8BFE-F079BA22AE12}"/>
    <pc:docChg chg="undo custSel delSld modSld sldOrd">
      <pc:chgData name="Edisson Giovanni Zúñiga" userId="b9c1c89c-3d1f-44f1-a713-82b161092468" providerId="ADAL" clId="{9D87DBFC-4575-4830-8BFE-F079BA22AE12}" dt="2023-10-29T04:51:22.466" v="910" actId="1076"/>
      <pc:docMkLst>
        <pc:docMk/>
      </pc:docMkLst>
      <pc:sldChg chg="addSp modSp mod">
        <pc:chgData name="Edisson Giovanni Zúñiga" userId="b9c1c89c-3d1f-44f1-a713-82b161092468" providerId="ADAL" clId="{9D87DBFC-4575-4830-8BFE-F079BA22AE12}" dt="2023-10-29T03:31:10.976" v="64" actId="1076"/>
        <pc:sldMkLst>
          <pc:docMk/>
          <pc:sldMk cId="2426554350" sldId="257"/>
        </pc:sldMkLst>
        <pc:picChg chg="add mod">
          <ac:chgData name="Edisson Giovanni Zúñiga" userId="b9c1c89c-3d1f-44f1-a713-82b161092468" providerId="ADAL" clId="{9D87DBFC-4575-4830-8BFE-F079BA22AE12}" dt="2023-10-29T03:31:04.400" v="61" actId="1076"/>
          <ac:picMkLst>
            <pc:docMk/>
            <pc:sldMk cId="2426554350" sldId="257"/>
            <ac:picMk id="2" creationId="{66D91584-5C12-B5AB-C46C-E1ACB5AAC827}"/>
          </ac:picMkLst>
        </pc:picChg>
        <pc:picChg chg="add mod">
          <ac:chgData name="Edisson Giovanni Zúñiga" userId="b9c1c89c-3d1f-44f1-a713-82b161092468" providerId="ADAL" clId="{9D87DBFC-4575-4830-8BFE-F079BA22AE12}" dt="2023-10-29T03:31:10.976" v="64" actId="1076"/>
          <ac:picMkLst>
            <pc:docMk/>
            <pc:sldMk cId="2426554350" sldId="257"/>
            <ac:picMk id="3" creationId="{A2E65FE7-8B13-3E90-0793-A14D224BE237}"/>
          </ac:picMkLst>
        </pc:picChg>
      </pc:sldChg>
      <pc:sldChg chg="del">
        <pc:chgData name="Edisson Giovanni Zúñiga" userId="b9c1c89c-3d1f-44f1-a713-82b161092468" providerId="ADAL" clId="{9D87DBFC-4575-4830-8BFE-F079BA22AE12}" dt="2023-10-29T03:31:40.076" v="86" actId="47"/>
        <pc:sldMkLst>
          <pc:docMk/>
          <pc:sldMk cId="2457851503" sldId="258"/>
        </pc:sldMkLst>
      </pc:sldChg>
      <pc:sldChg chg="addSp delSp modSp mod ord">
        <pc:chgData name="Edisson Giovanni Zúñiga" userId="b9c1c89c-3d1f-44f1-a713-82b161092468" providerId="ADAL" clId="{9D87DBFC-4575-4830-8BFE-F079BA22AE12}" dt="2023-10-29T03:31:43.889" v="87" actId="14100"/>
        <pc:sldMkLst>
          <pc:docMk/>
          <pc:sldMk cId="3258685288" sldId="260"/>
        </pc:sldMkLst>
        <pc:picChg chg="add mod">
          <ac:chgData name="Edisson Giovanni Zúñiga" userId="b9c1c89c-3d1f-44f1-a713-82b161092468" providerId="ADAL" clId="{9D87DBFC-4575-4830-8BFE-F079BA22AE12}" dt="2023-10-29T03:31:43.889" v="87" actId="14100"/>
          <ac:picMkLst>
            <pc:docMk/>
            <pc:sldMk cId="3258685288" sldId="260"/>
            <ac:picMk id="2" creationId="{9386E58A-DF21-9A55-01D5-D85320C0CAE3}"/>
          </ac:picMkLst>
        </pc:picChg>
        <pc:picChg chg="add mod">
          <ac:chgData name="Edisson Giovanni Zúñiga" userId="b9c1c89c-3d1f-44f1-a713-82b161092468" providerId="ADAL" clId="{9D87DBFC-4575-4830-8BFE-F079BA22AE12}" dt="2023-10-29T03:31:27.629" v="82" actId="1076"/>
          <ac:picMkLst>
            <pc:docMk/>
            <pc:sldMk cId="3258685288" sldId="260"/>
            <ac:picMk id="3" creationId="{3BE1A1D5-382C-8222-C27F-7C4AB07E6683}"/>
          </ac:picMkLst>
        </pc:picChg>
        <pc:picChg chg="del mod">
          <ac:chgData name="Edisson Giovanni Zúñiga" userId="b9c1c89c-3d1f-44f1-a713-82b161092468" providerId="ADAL" clId="{9D87DBFC-4575-4830-8BFE-F079BA22AE12}" dt="2023-10-29T03:30:55.251" v="58" actId="21"/>
          <ac:picMkLst>
            <pc:docMk/>
            <pc:sldMk cId="3258685288" sldId="260"/>
            <ac:picMk id="5" creationId="{77F5241B-E9BB-C654-3C86-07767984BC4B}"/>
          </ac:picMkLst>
        </pc:picChg>
        <pc:picChg chg="mod">
          <ac:chgData name="Edisson Giovanni Zúñiga" userId="b9c1c89c-3d1f-44f1-a713-82b161092468" providerId="ADAL" clId="{9D87DBFC-4575-4830-8BFE-F079BA22AE12}" dt="2023-10-29T03:31:29.042" v="83" actId="1076"/>
          <ac:picMkLst>
            <pc:docMk/>
            <pc:sldMk cId="3258685288" sldId="260"/>
            <ac:picMk id="14" creationId="{A3FB7023-3A3D-2F4E-509A-C04FFB29B849}"/>
          </ac:picMkLst>
        </pc:picChg>
      </pc:sldChg>
      <pc:sldChg chg="del">
        <pc:chgData name="Edisson Giovanni Zúñiga" userId="b9c1c89c-3d1f-44f1-a713-82b161092468" providerId="ADAL" clId="{9D87DBFC-4575-4830-8BFE-F079BA22AE12}" dt="2023-10-29T03:59:18.413" v="437" actId="47"/>
        <pc:sldMkLst>
          <pc:docMk/>
          <pc:sldMk cId="1582801612" sldId="261"/>
        </pc:sldMkLst>
      </pc:sldChg>
      <pc:sldChg chg="addSp delSp modSp mod setBg">
        <pc:chgData name="Edisson Giovanni Zúñiga" userId="b9c1c89c-3d1f-44f1-a713-82b161092468" providerId="ADAL" clId="{9D87DBFC-4575-4830-8BFE-F079BA22AE12}" dt="2023-10-29T03:59:06.692" v="436" actId="207"/>
        <pc:sldMkLst>
          <pc:docMk/>
          <pc:sldMk cId="2449463627" sldId="262"/>
        </pc:sldMkLst>
        <pc:spChg chg="add mod">
          <ac:chgData name="Edisson Giovanni Zúñiga" userId="b9c1c89c-3d1f-44f1-a713-82b161092468" providerId="ADAL" clId="{9D87DBFC-4575-4830-8BFE-F079BA22AE12}" dt="2023-10-29T03:32:09.330" v="90"/>
          <ac:spMkLst>
            <pc:docMk/>
            <pc:sldMk cId="2449463627" sldId="262"/>
            <ac:spMk id="2" creationId="{9E45B82F-6722-B424-4CC5-6F5B242A3F9B}"/>
          </ac:spMkLst>
        </pc:spChg>
        <pc:graphicFrameChg chg="add del mod modGraphic">
          <ac:chgData name="Edisson Giovanni Zúñiga" userId="b9c1c89c-3d1f-44f1-a713-82b161092468" providerId="ADAL" clId="{9D87DBFC-4575-4830-8BFE-F079BA22AE12}" dt="2023-10-29T03:32:57.994" v="100" actId="478"/>
          <ac:graphicFrameMkLst>
            <pc:docMk/>
            <pc:sldMk cId="2449463627" sldId="262"/>
            <ac:graphicFrameMk id="4" creationId="{330F3BB8-FF0E-B68B-650A-C2E558E823FA}"/>
          </ac:graphicFrameMkLst>
        </pc:graphicFrameChg>
        <pc:graphicFrameChg chg="add mod modGraphic">
          <ac:chgData name="Edisson Giovanni Zúñiga" userId="b9c1c89c-3d1f-44f1-a713-82b161092468" providerId="ADAL" clId="{9D87DBFC-4575-4830-8BFE-F079BA22AE12}" dt="2023-10-29T03:59:06.692" v="436" actId="207"/>
          <ac:graphicFrameMkLst>
            <pc:docMk/>
            <pc:sldMk cId="2449463627" sldId="262"/>
            <ac:graphicFrameMk id="5" creationId="{B699027A-D2E1-495D-F402-F42648D82C46}"/>
          </ac:graphicFrameMkLst>
        </pc:graphicFrameChg>
        <pc:picChg chg="add mod">
          <ac:chgData name="Edisson Giovanni Zúñiga" userId="b9c1c89c-3d1f-44f1-a713-82b161092468" providerId="ADAL" clId="{9D87DBFC-4575-4830-8BFE-F079BA22AE12}" dt="2023-10-29T03:32:09.330" v="90"/>
          <ac:picMkLst>
            <pc:docMk/>
            <pc:sldMk cId="2449463627" sldId="262"/>
            <ac:picMk id="3" creationId="{4E003999-5DF8-386F-B686-9C349A210B8F}"/>
          </ac:picMkLst>
        </pc:picChg>
      </pc:sldChg>
      <pc:sldChg chg="addSp delSp modSp mod">
        <pc:chgData name="Edisson Giovanni Zúñiga" userId="b9c1c89c-3d1f-44f1-a713-82b161092468" providerId="ADAL" clId="{9D87DBFC-4575-4830-8BFE-F079BA22AE12}" dt="2023-10-29T04:51:22.466" v="910" actId="1076"/>
        <pc:sldMkLst>
          <pc:docMk/>
          <pc:sldMk cId="903277263" sldId="264"/>
        </pc:sldMkLst>
        <pc:spChg chg="add del mod">
          <ac:chgData name="Edisson Giovanni Zúñiga" userId="b9c1c89c-3d1f-44f1-a713-82b161092468" providerId="ADAL" clId="{9D87DBFC-4575-4830-8BFE-F079BA22AE12}" dt="2023-10-29T03:34:55.761" v="118"/>
          <ac:spMkLst>
            <pc:docMk/>
            <pc:sldMk cId="903277263" sldId="264"/>
            <ac:spMk id="2" creationId="{96ED9141-96B0-7000-179B-985A84A9C7B2}"/>
          </ac:spMkLst>
        </pc:spChg>
        <pc:spChg chg="add mod">
          <ac:chgData name="Edisson Giovanni Zúñiga" userId="b9c1c89c-3d1f-44f1-a713-82b161092468" providerId="ADAL" clId="{9D87DBFC-4575-4830-8BFE-F079BA22AE12}" dt="2023-10-29T03:34:58.490" v="120"/>
          <ac:spMkLst>
            <pc:docMk/>
            <pc:sldMk cId="903277263" sldId="264"/>
            <ac:spMk id="4" creationId="{1B026F5D-8147-60BA-156D-9F9C47017906}"/>
          </ac:spMkLst>
        </pc:spChg>
        <pc:spChg chg="add mod">
          <ac:chgData name="Edisson Giovanni Zúñiga" userId="b9c1c89c-3d1f-44f1-a713-82b161092468" providerId="ADAL" clId="{9D87DBFC-4575-4830-8BFE-F079BA22AE12}" dt="2023-10-29T03:35:27.103" v="166" actId="1076"/>
          <ac:spMkLst>
            <pc:docMk/>
            <pc:sldMk cId="903277263" sldId="264"/>
            <ac:spMk id="6" creationId="{09ECF08E-0DD8-E84C-B725-6D55E3B2D573}"/>
          </ac:spMkLst>
        </pc:spChg>
        <pc:spChg chg="add del mod">
          <ac:chgData name="Edisson Giovanni Zúñiga" userId="b9c1c89c-3d1f-44f1-a713-82b161092468" providerId="ADAL" clId="{9D87DBFC-4575-4830-8BFE-F079BA22AE12}" dt="2023-10-29T03:57:14.260" v="412" actId="478"/>
          <ac:spMkLst>
            <pc:docMk/>
            <pc:sldMk cId="903277263" sldId="264"/>
            <ac:spMk id="7" creationId="{97E45EE2-60A3-02C9-F709-55170949CEEA}"/>
          </ac:spMkLst>
        </pc:spChg>
        <pc:spChg chg="add mod">
          <ac:chgData name="Edisson Giovanni Zúñiga" userId="b9c1c89c-3d1f-44f1-a713-82b161092468" providerId="ADAL" clId="{9D87DBFC-4575-4830-8BFE-F079BA22AE12}" dt="2023-10-29T04:14:54.584" v="460" actId="1076"/>
          <ac:spMkLst>
            <pc:docMk/>
            <pc:sldMk cId="903277263" sldId="264"/>
            <ac:spMk id="8" creationId="{40FB1B13-81FF-F886-C916-D68BE2DEE855}"/>
          </ac:spMkLst>
        </pc:spChg>
        <pc:spChg chg="add mod">
          <ac:chgData name="Edisson Giovanni Zúñiga" userId="b9c1c89c-3d1f-44f1-a713-82b161092468" providerId="ADAL" clId="{9D87DBFC-4575-4830-8BFE-F079BA22AE12}" dt="2023-10-29T04:15:28.612" v="471" actId="1076"/>
          <ac:spMkLst>
            <pc:docMk/>
            <pc:sldMk cId="903277263" sldId="264"/>
            <ac:spMk id="9" creationId="{0C0D0B5B-D199-31B8-57A8-A8AC79A5B56C}"/>
          </ac:spMkLst>
        </pc:spChg>
        <pc:spChg chg="mod">
          <ac:chgData name="Edisson Giovanni Zúñiga" userId="b9c1c89c-3d1f-44f1-a713-82b161092468" providerId="ADAL" clId="{9D87DBFC-4575-4830-8BFE-F079BA22AE12}" dt="2023-10-29T03:57:53.212" v="422" actId="1076"/>
          <ac:spMkLst>
            <pc:docMk/>
            <pc:sldMk cId="903277263" sldId="264"/>
            <ac:spMk id="30" creationId="{81E7E39A-5567-F83F-8101-FF59C6B5BF9A}"/>
          </ac:spMkLst>
        </pc:spChg>
        <pc:spChg chg="add mod">
          <ac:chgData name="Edisson Giovanni Zúñiga" userId="b9c1c89c-3d1f-44f1-a713-82b161092468" providerId="ADAL" clId="{9D87DBFC-4575-4830-8BFE-F079BA22AE12}" dt="2023-10-29T04:17:25.594" v="524" actId="1076"/>
          <ac:spMkLst>
            <pc:docMk/>
            <pc:sldMk cId="903277263" sldId="264"/>
            <ac:spMk id="31" creationId="{7AB813CD-B730-A317-5907-BA3991A3C25B}"/>
          </ac:spMkLst>
        </pc:spChg>
        <pc:spChg chg="add mod">
          <ac:chgData name="Edisson Giovanni Zúñiga" userId="b9c1c89c-3d1f-44f1-a713-82b161092468" providerId="ADAL" clId="{9D87DBFC-4575-4830-8BFE-F079BA22AE12}" dt="2023-10-29T04:41:41.111" v="819" actId="1076"/>
          <ac:spMkLst>
            <pc:docMk/>
            <pc:sldMk cId="903277263" sldId="264"/>
            <ac:spMk id="32" creationId="{B5C5A215-99C5-FC68-7498-B1F1FFA27087}"/>
          </ac:spMkLst>
        </pc:spChg>
        <pc:spChg chg="add mod">
          <ac:chgData name="Edisson Giovanni Zúñiga" userId="b9c1c89c-3d1f-44f1-a713-82b161092468" providerId="ADAL" clId="{9D87DBFC-4575-4830-8BFE-F079BA22AE12}" dt="2023-10-29T04:38:14.179" v="815" actId="20577"/>
          <ac:spMkLst>
            <pc:docMk/>
            <pc:sldMk cId="903277263" sldId="264"/>
            <ac:spMk id="33" creationId="{14BB1CE2-0B90-7570-5E84-04C8E429D993}"/>
          </ac:spMkLst>
        </pc:spChg>
        <pc:spChg chg="add del mod">
          <ac:chgData name="Edisson Giovanni Zúñiga" userId="b9c1c89c-3d1f-44f1-a713-82b161092468" providerId="ADAL" clId="{9D87DBFC-4575-4830-8BFE-F079BA22AE12}" dt="2023-10-29T03:56:50.981" v="385"/>
          <ac:spMkLst>
            <pc:docMk/>
            <pc:sldMk cId="903277263" sldId="264"/>
            <ac:spMk id="35" creationId="{D8451249-3FA4-4B9E-E25B-4DE995FD3E58}"/>
          </ac:spMkLst>
        </pc:spChg>
        <pc:spChg chg="add mod">
          <ac:chgData name="Edisson Giovanni Zúñiga" userId="b9c1c89c-3d1f-44f1-a713-82b161092468" providerId="ADAL" clId="{9D87DBFC-4575-4830-8BFE-F079BA22AE12}" dt="2023-10-29T04:17:27.231" v="525" actId="1076"/>
          <ac:spMkLst>
            <pc:docMk/>
            <pc:sldMk cId="903277263" sldId="264"/>
            <ac:spMk id="37" creationId="{94989E19-AFB7-8442-0E6B-F952C20B7692}"/>
          </ac:spMkLst>
        </pc:spChg>
        <pc:spChg chg="add mod">
          <ac:chgData name="Edisson Giovanni Zúñiga" userId="b9c1c89c-3d1f-44f1-a713-82b161092468" providerId="ADAL" clId="{9D87DBFC-4575-4830-8BFE-F079BA22AE12}" dt="2023-10-29T04:51:07.065" v="896" actId="1076"/>
          <ac:spMkLst>
            <pc:docMk/>
            <pc:sldMk cId="903277263" sldId="264"/>
            <ac:spMk id="39" creationId="{CB8101BD-1F25-7D93-F091-23298BE414A5}"/>
          </ac:spMkLst>
        </pc:spChg>
        <pc:spChg chg="add mod">
          <ac:chgData name="Edisson Giovanni Zúñiga" userId="b9c1c89c-3d1f-44f1-a713-82b161092468" providerId="ADAL" clId="{9D87DBFC-4575-4830-8BFE-F079BA22AE12}" dt="2023-10-29T04:20:07.277" v="536" actId="1076"/>
          <ac:spMkLst>
            <pc:docMk/>
            <pc:sldMk cId="903277263" sldId="264"/>
            <ac:spMk id="40" creationId="{213B1966-167A-550E-3982-A3F9182A03D0}"/>
          </ac:spMkLst>
        </pc:spChg>
        <pc:spChg chg="add del">
          <ac:chgData name="Edisson Giovanni Zúñiga" userId="b9c1c89c-3d1f-44f1-a713-82b161092468" providerId="ADAL" clId="{9D87DBFC-4575-4830-8BFE-F079BA22AE12}" dt="2023-10-29T04:19:49.227" v="529"/>
          <ac:spMkLst>
            <pc:docMk/>
            <pc:sldMk cId="903277263" sldId="264"/>
            <ac:spMk id="41" creationId="{3B678477-D91C-DCD8-55F6-043D940E477C}"/>
          </ac:spMkLst>
        </pc:spChg>
        <pc:spChg chg="add mod">
          <ac:chgData name="Edisson Giovanni Zúñiga" userId="b9c1c89c-3d1f-44f1-a713-82b161092468" providerId="ADAL" clId="{9D87DBFC-4575-4830-8BFE-F079BA22AE12}" dt="2023-10-29T04:21:01.157" v="567" actId="1076"/>
          <ac:spMkLst>
            <pc:docMk/>
            <pc:sldMk cId="903277263" sldId="264"/>
            <ac:spMk id="42" creationId="{1BD3AF1F-F4E9-31FA-7847-DAA854944927}"/>
          </ac:spMkLst>
        </pc:spChg>
        <pc:spChg chg="add mod">
          <ac:chgData name="Edisson Giovanni Zúñiga" userId="b9c1c89c-3d1f-44f1-a713-82b161092468" providerId="ADAL" clId="{9D87DBFC-4575-4830-8BFE-F079BA22AE12}" dt="2023-10-29T04:46:03.405" v="848" actId="1076"/>
          <ac:spMkLst>
            <pc:docMk/>
            <pc:sldMk cId="903277263" sldId="264"/>
            <ac:spMk id="43" creationId="{49298966-F512-75F4-F4D8-8F258714A06D}"/>
          </ac:spMkLst>
        </pc:spChg>
        <pc:spChg chg="add mod">
          <ac:chgData name="Edisson Giovanni Zúñiga" userId="b9c1c89c-3d1f-44f1-a713-82b161092468" providerId="ADAL" clId="{9D87DBFC-4575-4830-8BFE-F079BA22AE12}" dt="2023-10-29T04:50:38.291" v="894" actId="1076"/>
          <ac:spMkLst>
            <pc:docMk/>
            <pc:sldMk cId="903277263" sldId="264"/>
            <ac:spMk id="44" creationId="{27867DF9-9FFE-7F6C-8A87-F5CBF6E7CAB1}"/>
          </ac:spMkLst>
        </pc:spChg>
        <pc:spChg chg="add del">
          <ac:chgData name="Edisson Giovanni Zúñiga" userId="b9c1c89c-3d1f-44f1-a713-82b161092468" providerId="ADAL" clId="{9D87DBFC-4575-4830-8BFE-F079BA22AE12}" dt="2023-10-29T04:47:52.399" v="872" actId="478"/>
          <ac:spMkLst>
            <pc:docMk/>
            <pc:sldMk cId="903277263" sldId="264"/>
            <ac:spMk id="45" creationId="{D1F38DED-9706-EFC1-11D2-EDF492ABE1FE}"/>
          </ac:spMkLst>
        </pc:spChg>
        <pc:spChg chg="add del">
          <ac:chgData name="Edisson Giovanni Zúñiga" userId="b9c1c89c-3d1f-44f1-a713-82b161092468" providerId="ADAL" clId="{9D87DBFC-4575-4830-8BFE-F079BA22AE12}" dt="2023-10-29T04:47:58.516" v="874" actId="478"/>
          <ac:spMkLst>
            <pc:docMk/>
            <pc:sldMk cId="903277263" sldId="264"/>
            <ac:spMk id="46" creationId="{EF1AC57F-6785-4387-464B-D5B0F2E855F1}"/>
          </ac:spMkLst>
        </pc:spChg>
        <pc:spChg chg="mod">
          <ac:chgData name="Edisson Giovanni Zúñiga" userId="b9c1c89c-3d1f-44f1-a713-82b161092468" providerId="ADAL" clId="{9D87DBFC-4575-4830-8BFE-F079BA22AE12}" dt="2023-10-29T04:48:26.601" v="878" actId="27803"/>
          <ac:spMkLst>
            <pc:docMk/>
            <pc:sldMk cId="903277263" sldId="264"/>
            <ac:spMk id="50" creationId="{63203F34-7824-B3AB-A5F4-D6E3ED455DBA}"/>
          </ac:spMkLst>
        </pc:spChg>
        <pc:spChg chg="mod">
          <ac:chgData name="Edisson Giovanni Zúñiga" userId="b9c1c89c-3d1f-44f1-a713-82b161092468" providerId="ADAL" clId="{9D87DBFC-4575-4830-8BFE-F079BA22AE12}" dt="2023-10-29T04:48:26.601" v="878" actId="27803"/>
          <ac:spMkLst>
            <pc:docMk/>
            <pc:sldMk cId="903277263" sldId="264"/>
            <ac:spMk id="51" creationId="{1ECA4877-942D-2A37-5833-0311C3DA5ED5}"/>
          </ac:spMkLst>
        </pc:spChg>
        <pc:spChg chg="mod">
          <ac:chgData name="Edisson Giovanni Zúñiga" userId="b9c1c89c-3d1f-44f1-a713-82b161092468" providerId="ADAL" clId="{9D87DBFC-4575-4830-8BFE-F079BA22AE12}" dt="2023-10-29T04:48:26.601" v="878" actId="27803"/>
          <ac:spMkLst>
            <pc:docMk/>
            <pc:sldMk cId="903277263" sldId="264"/>
            <ac:spMk id="52" creationId="{09D6B27C-184E-9CB7-2540-B7C56AD626FC}"/>
          </ac:spMkLst>
        </pc:spChg>
        <pc:spChg chg="mod">
          <ac:chgData name="Edisson Giovanni Zúñiga" userId="b9c1c89c-3d1f-44f1-a713-82b161092468" providerId="ADAL" clId="{9D87DBFC-4575-4830-8BFE-F079BA22AE12}" dt="2023-10-29T04:48:26.601" v="878" actId="27803"/>
          <ac:spMkLst>
            <pc:docMk/>
            <pc:sldMk cId="903277263" sldId="264"/>
            <ac:spMk id="53" creationId="{A4C0FF62-48BD-18C0-A846-A864820CA425}"/>
          </ac:spMkLst>
        </pc:spChg>
        <pc:spChg chg="mod">
          <ac:chgData name="Edisson Giovanni Zúñiga" userId="b9c1c89c-3d1f-44f1-a713-82b161092468" providerId="ADAL" clId="{9D87DBFC-4575-4830-8BFE-F079BA22AE12}" dt="2023-10-29T04:48:26.601" v="878" actId="27803"/>
          <ac:spMkLst>
            <pc:docMk/>
            <pc:sldMk cId="903277263" sldId="264"/>
            <ac:spMk id="54" creationId="{7AFC339F-9B20-0A86-4520-291C5933232D}"/>
          </ac:spMkLst>
        </pc:spChg>
        <pc:spChg chg="mod">
          <ac:chgData name="Edisson Giovanni Zúñiga" userId="b9c1c89c-3d1f-44f1-a713-82b161092468" providerId="ADAL" clId="{9D87DBFC-4575-4830-8BFE-F079BA22AE12}" dt="2023-10-29T04:48:26.601" v="878" actId="27803"/>
          <ac:spMkLst>
            <pc:docMk/>
            <pc:sldMk cId="903277263" sldId="264"/>
            <ac:spMk id="55" creationId="{7A506963-B791-3366-19FF-7246DD77F1A7}"/>
          </ac:spMkLst>
        </pc:spChg>
        <pc:spChg chg="mod">
          <ac:chgData name="Edisson Giovanni Zúñiga" userId="b9c1c89c-3d1f-44f1-a713-82b161092468" providerId="ADAL" clId="{9D87DBFC-4575-4830-8BFE-F079BA22AE12}" dt="2023-10-29T04:48:26.601" v="878" actId="27803"/>
          <ac:spMkLst>
            <pc:docMk/>
            <pc:sldMk cId="903277263" sldId="264"/>
            <ac:spMk id="56" creationId="{1721918C-259A-5C12-3147-B41D6E33F829}"/>
          </ac:spMkLst>
        </pc:spChg>
        <pc:spChg chg="mod">
          <ac:chgData name="Edisson Giovanni Zúñiga" userId="b9c1c89c-3d1f-44f1-a713-82b161092468" providerId="ADAL" clId="{9D87DBFC-4575-4830-8BFE-F079BA22AE12}" dt="2023-10-29T04:48:26.601" v="878" actId="27803"/>
          <ac:spMkLst>
            <pc:docMk/>
            <pc:sldMk cId="903277263" sldId="264"/>
            <ac:spMk id="57" creationId="{11EACC01-9091-C911-2203-E60934B5ADFA}"/>
          </ac:spMkLst>
        </pc:spChg>
        <pc:spChg chg="mod">
          <ac:chgData name="Edisson Giovanni Zúñiga" userId="b9c1c89c-3d1f-44f1-a713-82b161092468" providerId="ADAL" clId="{9D87DBFC-4575-4830-8BFE-F079BA22AE12}" dt="2023-10-29T04:48:26.601" v="878" actId="27803"/>
          <ac:spMkLst>
            <pc:docMk/>
            <pc:sldMk cId="903277263" sldId="264"/>
            <ac:spMk id="58" creationId="{BDEB75CB-CAA9-48E1-6668-F2D25C1E67FE}"/>
          </ac:spMkLst>
        </pc:spChg>
        <pc:spChg chg="mod">
          <ac:chgData name="Edisson Giovanni Zúñiga" userId="b9c1c89c-3d1f-44f1-a713-82b161092468" providerId="ADAL" clId="{9D87DBFC-4575-4830-8BFE-F079BA22AE12}" dt="2023-10-29T04:48:26.601" v="878" actId="27803"/>
          <ac:spMkLst>
            <pc:docMk/>
            <pc:sldMk cId="903277263" sldId="264"/>
            <ac:spMk id="59" creationId="{BD23A17D-0BBA-0B2E-C9EF-F7EE886006FC}"/>
          </ac:spMkLst>
        </pc:spChg>
        <pc:spChg chg="mod">
          <ac:chgData name="Edisson Giovanni Zúñiga" userId="b9c1c89c-3d1f-44f1-a713-82b161092468" providerId="ADAL" clId="{9D87DBFC-4575-4830-8BFE-F079BA22AE12}" dt="2023-10-29T04:48:26.601" v="878" actId="27803"/>
          <ac:spMkLst>
            <pc:docMk/>
            <pc:sldMk cId="903277263" sldId="264"/>
            <ac:spMk id="60" creationId="{B6BFDDCF-AE8C-A3DE-88A8-C4E7AD8B19C8}"/>
          </ac:spMkLst>
        </pc:spChg>
        <pc:spChg chg="mod">
          <ac:chgData name="Edisson Giovanni Zúñiga" userId="b9c1c89c-3d1f-44f1-a713-82b161092468" providerId="ADAL" clId="{9D87DBFC-4575-4830-8BFE-F079BA22AE12}" dt="2023-10-29T04:48:26.601" v="878" actId="27803"/>
          <ac:spMkLst>
            <pc:docMk/>
            <pc:sldMk cId="903277263" sldId="264"/>
            <ac:spMk id="61" creationId="{92E3E7C4-EB60-679F-0077-7B56494E2F12}"/>
          </ac:spMkLst>
        </pc:spChg>
        <pc:spChg chg="mod">
          <ac:chgData name="Edisson Giovanni Zúñiga" userId="b9c1c89c-3d1f-44f1-a713-82b161092468" providerId="ADAL" clId="{9D87DBFC-4575-4830-8BFE-F079BA22AE12}" dt="2023-10-29T04:48:26.601" v="878" actId="27803"/>
          <ac:spMkLst>
            <pc:docMk/>
            <pc:sldMk cId="903277263" sldId="264"/>
            <ac:spMk id="62" creationId="{4415DD82-AD08-37C1-EED7-95986E1899DF}"/>
          </ac:spMkLst>
        </pc:spChg>
        <pc:spChg chg="mod">
          <ac:chgData name="Edisson Giovanni Zúñiga" userId="b9c1c89c-3d1f-44f1-a713-82b161092468" providerId="ADAL" clId="{9D87DBFC-4575-4830-8BFE-F079BA22AE12}" dt="2023-10-29T04:48:26.601" v="878" actId="27803"/>
          <ac:spMkLst>
            <pc:docMk/>
            <pc:sldMk cId="903277263" sldId="264"/>
            <ac:spMk id="63" creationId="{0635B873-AA00-94AA-26F2-EAA61A86C4D4}"/>
          </ac:spMkLst>
        </pc:spChg>
        <pc:spChg chg="mod">
          <ac:chgData name="Edisson Giovanni Zúñiga" userId="b9c1c89c-3d1f-44f1-a713-82b161092468" providerId="ADAL" clId="{9D87DBFC-4575-4830-8BFE-F079BA22AE12}" dt="2023-10-29T04:48:26.601" v="878" actId="27803"/>
          <ac:spMkLst>
            <pc:docMk/>
            <pc:sldMk cId="903277263" sldId="264"/>
            <ac:spMk id="2048" creationId="{DDE24452-EEAD-2879-2599-B98DABE9A399}"/>
          </ac:spMkLst>
        </pc:spChg>
        <pc:spChg chg="mod">
          <ac:chgData name="Edisson Giovanni Zúñiga" userId="b9c1c89c-3d1f-44f1-a713-82b161092468" providerId="ADAL" clId="{9D87DBFC-4575-4830-8BFE-F079BA22AE12}" dt="2023-10-29T04:48:26.601" v="878" actId="27803"/>
          <ac:spMkLst>
            <pc:docMk/>
            <pc:sldMk cId="903277263" sldId="264"/>
            <ac:spMk id="2049" creationId="{EFDC3823-4CD4-6146-56BD-ECB5BA793737}"/>
          </ac:spMkLst>
        </pc:spChg>
        <pc:spChg chg="mod">
          <ac:chgData name="Edisson Giovanni Zúñiga" userId="b9c1c89c-3d1f-44f1-a713-82b161092468" providerId="ADAL" clId="{9D87DBFC-4575-4830-8BFE-F079BA22AE12}" dt="2023-10-29T04:48:26.601" v="878" actId="27803"/>
          <ac:spMkLst>
            <pc:docMk/>
            <pc:sldMk cId="903277263" sldId="264"/>
            <ac:spMk id="2051" creationId="{475BBE13-4D89-7A05-C610-9C8916E9965B}"/>
          </ac:spMkLst>
        </pc:spChg>
        <pc:spChg chg="mod">
          <ac:chgData name="Edisson Giovanni Zúñiga" userId="b9c1c89c-3d1f-44f1-a713-82b161092468" providerId="ADAL" clId="{9D87DBFC-4575-4830-8BFE-F079BA22AE12}" dt="2023-10-29T04:48:26.601" v="878" actId="27803"/>
          <ac:spMkLst>
            <pc:docMk/>
            <pc:sldMk cId="903277263" sldId="264"/>
            <ac:spMk id="2053" creationId="{6C366EC6-B6A0-CBBF-4283-A9EED76BEEEC}"/>
          </ac:spMkLst>
        </pc:spChg>
        <pc:spChg chg="mod">
          <ac:chgData name="Edisson Giovanni Zúñiga" userId="b9c1c89c-3d1f-44f1-a713-82b161092468" providerId="ADAL" clId="{9D87DBFC-4575-4830-8BFE-F079BA22AE12}" dt="2023-10-29T04:48:26.601" v="878" actId="27803"/>
          <ac:spMkLst>
            <pc:docMk/>
            <pc:sldMk cId="903277263" sldId="264"/>
            <ac:spMk id="2055" creationId="{BADB0D02-33E1-9CA3-F6A1-08045055529B}"/>
          </ac:spMkLst>
        </pc:spChg>
        <pc:spChg chg="mod">
          <ac:chgData name="Edisson Giovanni Zúñiga" userId="b9c1c89c-3d1f-44f1-a713-82b161092468" providerId="ADAL" clId="{9D87DBFC-4575-4830-8BFE-F079BA22AE12}" dt="2023-10-29T04:48:26.601" v="878" actId="27803"/>
          <ac:spMkLst>
            <pc:docMk/>
            <pc:sldMk cId="903277263" sldId="264"/>
            <ac:spMk id="2057" creationId="{6CD069D6-4696-84B3-1E79-BED5724D8E7F}"/>
          </ac:spMkLst>
        </pc:spChg>
        <pc:spChg chg="mod">
          <ac:chgData name="Edisson Giovanni Zúñiga" userId="b9c1c89c-3d1f-44f1-a713-82b161092468" providerId="ADAL" clId="{9D87DBFC-4575-4830-8BFE-F079BA22AE12}" dt="2023-10-29T04:48:26.601" v="878" actId="27803"/>
          <ac:spMkLst>
            <pc:docMk/>
            <pc:sldMk cId="903277263" sldId="264"/>
            <ac:spMk id="2059" creationId="{82887999-E227-C2CC-6965-6285E41D57B6}"/>
          </ac:spMkLst>
        </pc:spChg>
        <pc:spChg chg="mod">
          <ac:chgData name="Edisson Giovanni Zúñiga" userId="b9c1c89c-3d1f-44f1-a713-82b161092468" providerId="ADAL" clId="{9D87DBFC-4575-4830-8BFE-F079BA22AE12}" dt="2023-10-29T04:48:26.601" v="878" actId="27803"/>
          <ac:spMkLst>
            <pc:docMk/>
            <pc:sldMk cId="903277263" sldId="264"/>
            <ac:spMk id="2061" creationId="{9E5A26E1-6003-6385-EB21-4F3DDE07460C}"/>
          </ac:spMkLst>
        </pc:spChg>
        <pc:spChg chg="mod">
          <ac:chgData name="Edisson Giovanni Zúñiga" userId="b9c1c89c-3d1f-44f1-a713-82b161092468" providerId="ADAL" clId="{9D87DBFC-4575-4830-8BFE-F079BA22AE12}" dt="2023-10-29T04:48:26.601" v="878" actId="27803"/>
          <ac:spMkLst>
            <pc:docMk/>
            <pc:sldMk cId="903277263" sldId="264"/>
            <ac:spMk id="2063" creationId="{919ADBED-5C94-D810-B08D-C6D15D2B5D45}"/>
          </ac:spMkLst>
        </pc:spChg>
        <pc:spChg chg="mod">
          <ac:chgData name="Edisson Giovanni Zúñiga" userId="b9c1c89c-3d1f-44f1-a713-82b161092468" providerId="ADAL" clId="{9D87DBFC-4575-4830-8BFE-F079BA22AE12}" dt="2023-10-29T04:48:26.601" v="878" actId="27803"/>
          <ac:spMkLst>
            <pc:docMk/>
            <pc:sldMk cId="903277263" sldId="264"/>
            <ac:spMk id="2065" creationId="{20C20EC8-6F58-BCFA-E206-262250C86526}"/>
          </ac:spMkLst>
        </pc:spChg>
        <pc:spChg chg="mod">
          <ac:chgData name="Edisson Giovanni Zúñiga" userId="b9c1c89c-3d1f-44f1-a713-82b161092468" providerId="ADAL" clId="{9D87DBFC-4575-4830-8BFE-F079BA22AE12}" dt="2023-10-29T04:48:26.601" v="878" actId="27803"/>
          <ac:spMkLst>
            <pc:docMk/>
            <pc:sldMk cId="903277263" sldId="264"/>
            <ac:spMk id="2066" creationId="{06046160-6294-69B7-0CED-1D61457F57CE}"/>
          </ac:spMkLst>
        </pc:spChg>
        <pc:spChg chg="mod">
          <ac:chgData name="Edisson Giovanni Zúñiga" userId="b9c1c89c-3d1f-44f1-a713-82b161092468" providerId="ADAL" clId="{9D87DBFC-4575-4830-8BFE-F079BA22AE12}" dt="2023-10-29T04:48:26.601" v="878" actId="27803"/>
          <ac:spMkLst>
            <pc:docMk/>
            <pc:sldMk cId="903277263" sldId="264"/>
            <ac:spMk id="2067" creationId="{68D753C1-F19F-3821-145F-F4C92E9A0117}"/>
          </ac:spMkLst>
        </pc:spChg>
        <pc:spChg chg="mod">
          <ac:chgData name="Edisson Giovanni Zúñiga" userId="b9c1c89c-3d1f-44f1-a713-82b161092468" providerId="ADAL" clId="{9D87DBFC-4575-4830-8BFE-F079BA22AE12}" dt="2023-10-29T04:48:26.601" v="878" actId="27803"/>
          <ac:spMkLst>
            <pc:docMk/>
            <pc:sldMk cId="903277263" sldId="264"/>
            <ac:spMk id="2069" creationId="{E137DE87-2A1B-EF20-2D71-9245A14031B2}"/>
          </ac:spMkLst>
        </pc:spChg>
        <pc:spChg chg="mod">
          <ac:chgData name="Edisson Giovanni Zúñiga" userId="b9c1c89c-3d1f-44f1-a713-82b161092468" providerId="ADAL" clId="{9D87DBFC-4575-4830-8BFE-F079BA22AE12}" dt="2023-10-29T04:48:26.601" v="878" actId="27803"/>
          <ac:spMkLst>
            <pc:docMk/>
            <pc:sldMk cId="903277263" sldId="264"/>
            <ac:spMk id="2071" creationId="{B612334B-BA16-F015-F57E-13E2F36ECF33}"/>
          </ac:spMkLst>
        </pc:spChg>
        <pc:spChg chg="mod">
          <ac:chgData name="Edisson Giovanni Zúñiga" userId="b9c1c89c-3d1f-44f1-a713-82b161092468" providerId="ADAL" clId="{9D87DBFC-4575-4830-8BFE-F079BA22AE12}" dt="2023-10-29T04:48:26.601" v="878" actId="27803"/>
          <ac:spMkLst>
            <pc:docMk/>
            <pc:sldMk cId="903277263" sldId="264"/>
            <ac:spMk id="2073" creationId="{8379F628-9A6E-29BB-64C4-3530180FD5D0}"/>
          </ac:spMkLst>
        </pc:spChg>
        <pc:spChg chg="mod">
          <ac:chgData name="Edisson Giovanni Zúñiga" userId="b9c1c89c-3d1f-44f1-a713-82b161092468" providerId="ADAL" clId="{9D87DBFC-4575-4830-8BFE-F079BA22AE12}" dt="2023-10-29T04:48:26.601" v="878" actId="27803"/>
          <ac:spMkLst>
            <pc:docMk/>
            <pc:sldMk cId="903277263" sldId="264"/>
            <ac:spMk id="2075" creationId="{962DAEC8-0DE3-16C7-E16B-B9F65F6BB9D1}"/>
          </ac:spMkLst>
        </pc:spChg>
        <pc:spChg chg="mod">
          <ac:chgData name="Edisson Giovanni Zúñiga" userId="b9c1c89c-3d1f-44f1-a713-82b161092468" providerId="ADAL" clId="{9D87DBFC-4575-4830-8BFE-F079BA22AE12}" dt="2023-10-29T04:48:26.601" v="878" actId="27803"/>
          <ac:spMkLst>
            <pc:docMk/>
            <pc:sldMk cId="903277263" sldId="264"/>
            <ac:spMk id="2077" creationId="{D246C1D7-68ED-3F38-AFA1-17EBD41C671D}"/>
          </ac:spMkLst>
        </pc:spChg>
        <pc:spChg chg="mod">
          <ac:chgData name="Edisson Giovanni Zúñiga" userId="b9c1c89c-3d1f-44f1-a713-82b161092468" providerId="ADAL" clId="{9D87DBFC-4575-4830-8BFE-F079BA22AE12}" dt="2023-10-29T04:48:26.601" v="878" actId="27803"/>
          <ac:spMkLst>
            <pc:docMk/>
            <pc:sldMk cId="903277263" sldId="264"/>
            <ac:spMk id="2079" creationId="{9967D6B9-7D26-449F-765E-885D7F74B782}"/>
          </ac:spMkLst>
        </pc:spChg>
        <pc:spChg chg="mod">
          <ac:chgData name="Edisson Giovanni Zúñiga" userId="b9c1c89c-3d1f-44f1-a713-82b161092468" providerId="ADAL" clId="{9D87DBFC-4575-4830-8BFE-F079BA22AE12}" dt="2023-10-29T04:48:26.601" v="878" actId="27803"/>
          <ac:spMkLst>
            <pc:docMk/>
            <pc:sldMk cId="903277263" sldId="264"/>
            <ac:spMk id="2081" creationId="{D43BE9A8-E8D2-CFF5-581B-D845864FF7BC}"/>
          </ac:spMkLst>
        </pc:spChg>
        <pc:spChg chg="mod">
          <ac:chgData name="Edisson Giovanni Zúñiga" userId="b9c1c89c-3d1f-44f1-a713-82b161092468" providerId="ADAL" clId="{9D87DBFC-4575-4830-8BFE-F079BA22AE12}" dt="2023-10-29T04:48:26.601" v="878" actId="27803"/>
          <ac:spMkLst>
            <pc:docMk/>
            <pc:sldMk cId="903277263" sldId="264"/>
            <ac:spMk id="2083" creationId="{46A692D4-7319-C580-BB40-6F5343CE830F}"/>
          </ac:spMkLst>
        </pc:spChg>
        <pc:spChg chg="mod">
          <ac:chgData name="Edisson Giovanni Zúñiga" userId="b9c1c89c-3d1f-44f1-a713-82b161092468" providerId="ADAL" clId="{9D87DBFC-4575-4830-8BFE-F079BA22AE12}" dt="2023-10-29T04:48:26.601" v="878" actId="27803"/>
          <ac:spMkLst>
            <pc:docMk/>
            <pc:sldMk cId="903277263" sldId="264"/>
            <ac:spMk id="2085" creationId="{F86FF6E1-C2CF-79A2-23CD-1F79C3DD7C14}"/>
          </ac:spMkLst>
        </pc:spChg>
        <pc:spChg chg="mod">
          <ac:chgData name="Edisson Giovanni Zúñiga" userId="b9c1c89c-3d1f-44f1-a713-82b161092468" providerId="ADAL" clId="{9D87DBFC-4575-4830-8BFE-F079BA22AE12}" dt="2023-10-29T04:48:26.601" v="878" actId="27803"/>
          <ac:spMkLst>
            <pc:docMk/>
            <pc:sldMk cId="903277263" sldId="264"/>
            <ac:spMk id="2087" creationId="{90707B7C-4844-597C-B10C-86129B410690}"/>
          </ac:spMkLst>
        </pc:spChg>
        <pc:spChg chg="mod">
          <ac:chgData name="Edisson Giovanni Zúñiga" userId="b9c1c89c-3d1f-44f1-a713-82b161092468" providerId="ADAL" clId="{9D87DBFC-4575-4830-8BFE-F079BA22AE12}" dt="2023-10-29T04:48:26.601" v="878" actId="27803"/>
          <ac:spMkLst>
            <pc:docMk/>
            <pc:sldMk cId="903277263" sldId="264"/>
            <ac:spMk id="2088" creationId="{9E46A220-E037-F557-E20D-9C6117247A9D}"/>
          </ac:spMkLst>
        </pc:spChg>
        <pc:spChg chg="mod">
          <ac:chgData name="Edisson Giovanni Zúñiga" userId="b9c1c89c-3d1f-44f1-a713-82b161092468" providerId="ADAL" clId="{9D87DBFC-4575-4830-8BFE-F079BA22AE12}" dt="2023-10-29T04:48:26.601" v="878" actId="27803"/>
          <ac:spMkLst>
            <pc:docMk/>
            <pc:sldMk cId="903277263" sldId="264"/>
            <ac:spMk id="2089" creationId="{850F424F-6AAA-7959-E2D3-569AEDA92AD4}"/>
          </ac:spMkLst>
        </pc:spChg>
        <pc:spChg chg="mod">
          <ac:chgData name="Edisson Giovanni Zúñiga" userId="b9c1c89c-3d1f-44f1-a713-82b161092468" providerId="ADAL" clId="{9D87DBFC-4575-4830-8BFE-F079BA22AE12}" dt="2023-10-29T04:48:26.601" v="878" actId="27803"/>
          <ac:spMkLst>
            <pc:docMk/>
            <pc:sldMk cId="903277263" sldId="264"/>
            <ac:spMk id="2090" creationId="{32755C4B-4450-4590-6FFB-1E1BA1729C0C}"/>
          </ac:spMkLst>
        </pc:spChg>
        <pc:spChg chg="mod">
          <ac:chgData name="Edisson Giovanni Zúñiga" userId="b9c1c89c-3d1f-44f1-a713-82b161092468" providerId="ADAL" clId="{9D87DBFC-4575-4830-8BFE-F079BA22AE12}" dt="2023-10-29T04:48:26.601" v="878" actId="27803"/>
          <ac:spMkLst>
            <pc:docMk/>
            <pc:sldMk cId="903277263" sldId="264"/>
            <ac:spMk id="2091" creationId="{4AFB7A9F-77FF-F906-4E4E-A06E4AFFB747}"/>
          </ac:spMkLst>
        </pc:spChg>
        <pc:spChg chg="mod">
          <ac:chgData name="Edisson Giovanni Zúñiga" userId="b9c1c89c-3d1f-44f1-a713-82b161092468" providerId="ADAL" clId="{9D87DBFC-4575-4830-8BFE-F079BA22AE12}" dt="2023-10-29T04:48:26.601" v="878" actId="27803"/>
          <ac:spMkLst>
            <pc:docMk/>
            <pc:sldMk cId="903277263" sldId="264"/>
            <ac:spMk id="2092" creationId="{D217DFEB-3BB5-A887-974B-D1652EE07198}"/>
          </ac:spMkLst>
        </pc:spChg>
        <pc:spChg chg="mod">
          <ac:chgData name="Edisson Giovanni Zúñiga" userId="b9c1c89c-3d1f-44f1-a713-82b161092468" providerId="ADAL" clId="{9D87DBFC-4575-4830-8BFE-F079BA22AE12}" dt="2023-10-29T04:48:26.601" v="878" actId="27803"/>
          <ac:spMkLst>
            <pc:docMk/>
            <pc:sldMk cId="903277263" sldId="264"/>
            <ac:spMk id="2093" creationId="{D8255A7E-A394-73F8-EC32-BC00DAAA1DA7}"/>
          </ac:spMkLst>
        </pc:spChg>
        <pc:spChg chg="mod">
          <ac:chgData name="Edisson Giovanni Zúñiga" userId="b9c1c89c-3d1f-44f1-a713-82b161092468" providerId="ADAL" clId="{9D87DBFC-4575-4830-8BFE-F079BA22AE12}" dt="2023-10-29T04:48:26.601" v="878" actId="27803"/>
          <ac:spMkLst>
            <pc:docMk/>
            <pc:sldMk cId="903277263" sldId="264"/>
            <ac:spMk id="2094" creationId="{DB0B90A8-BD86-B41D-4C0B-E1F21570357A}"/>
          </ac:spMkLst>
        </pc:spChg>
        <pc:spChg chg="mod">
          <ac:chgData name="Edisson Giovanni Zúñiga" userId="b9c1c89c-3d1f-44f1-a713-82b161092468" providerId="ADAL" clId="{9D87DBFC-4575-4830-8BFE-F079BA22AE12}" dt="2023-10-29T04:48:26.601" v="878" actId="27803"/>
          <ac:spMkLst>
            <pc:docMk/>
            <pc:sldMk cId="903277263" sldId="264"/>
            <ac:spMk id="2095" creationId="{AC12D2F8-7BF0-1998-82EE-C0CEC682A608}"/>
          </ac:spMkLst>
        </pc:spChg>
        <pc:spChg chg="mod">
          <ac:chgData name="Edisson Giovanni Zúñiga" userId="b9c1c89c-3d1f-44f1-a713-82b161092468" providerId="ADAL" clId="{9D87DBFC-4575-4830-8BFE-F079BA22AE12}" dt="2023-10-29T04:48:26.601" v="878" actId="27803"/>
          <ac:spMkLst>
            <pc:docMk/>
            <pc:sldMk cId="903277263" sldId="264"/>
            <ac:spMk id="2096" creationId="{FF17F9E8-795A-6689-CF5F-31FCA68AA7F0}"/>
          </ac:spMkLst>
        </pc:spChg>
        <pc:spChg chg="mod">
          <ac:chgData name="Edisson Giovanni Zúñiga" userId="b9c1c89c-3d1f-44f1-a713-82b161092468" providerId="ADAL" clId="{9D87DBFC-4575-4830-8BFE-F079BA22AE12}" dt="2023-10-29T04:48:26.601" v="878" actId="27803"/>
          <ac:spMkLst>
            <pc:docMk/>
            <pc:sldMk cId="903277263" sldId="264"/>
            <ac:spMk id="2097" creationId="{0037A187-8169-0C41-E9BC-538CB7CB804D}"/>
          </ac:spMkLst>
        </pc:spChg>
        <pc:spChg chg="mod">
          <ac:chgData name="Edisson Giovanni Zúñiga" userId="b9c1c89c-3d1f-44f1-a713-82b161092468" providerId="ADAL" clId="{9D87DBFC-4575-4830-8BFE-F079BA22AE12}" dt="2023-10-29T04:48:26.601" v="878" actId="27803"/>
          <ac:spMkLst>
            <pc:docMk/>
            <pc:sldMk cId="903277263" sldId="264"/>
            <ac:spMk id="2098" creationId="{A87D3835-B5F4-8685-8A22-B496B1E636ED}"/>
          </ac:spMkLst>
        </pc:spChg>
        <pc:spChg chg="mod">
          <ac:chgData name="Edisson Giovanni Zúñiga" userId="b9c1c89c-3d1f-44f1-a713-82b161092468" providerId="ADAL" clId="{9D87DBFC-4575-4830-8BFE-F079BA22AE12}" dt="2023-10-29T04:48:26.601" v="878" actId="27803"/>
          <ac:spMkLst>
            <pc:docMk/>
            <pc:sldMk cId="903277263" sldId="264"/>
            <ac:spMk id="2099" creationId="{927ED7E6-BCBC-DDAA-C81D-3594894DB9A8}"/>
          </ac:spMkLst>
        </pc:spChg>
        <pc:spChg chg="add mod ord">
          <ac:chgData name="Edisson Giovanni Zúñiga" userId="b9c1c89c-3d1f-44f1-a713-82b161092468" providerId="ADAL" clId="{9D87DBFC-4575-4830-8BFE-F079BA22AE12}" dt="2023-10-29T04:48:45.073" v="883" actId="14100"/>
          <ac:spMkLst>
            <pc:docMk/>
            <pc:sldMk cId="903277263" sldId="264"/>
            <ac:spMk id="2100" creationId="{A737896D-824C-AEF0-6A74-5B23F9C56B18}"/>
          </ac:spMkLst>
        </pc:spChg>
        <pc:spChg chg="add mod">
          <ac:chgData name="Edisson Giovanni Zúñiga" userId="b9c1c89c-3d1f-44f1-a713-82b161092468" providerId="ADAL" clId="{9D87DBFC-4575-4830-8BFE-F079BA22AE12}" dt="2023-10-29T04:51:19.826" v="909" actId="1076"/>
          <ac:spMkLst>
            <pc:docMk/>
            <pc:sldMk cId="903277263" sldId="264"/>
            <ac:spMk id="2104" creationId="{6E00638E-2D95-D11C-0340-6872A6C358D8}"/>
          </ac:spMkLst>
        </pc:spChg>
        <pc:grpChg chg="mod">
          <ac:chgData name="Edisson Giovanni Zúñiga" userId="b9c1c89c-3d1f-44f1-a713-82b161092468" providerId="ADAL" clId="{9D87DBFC-4575-4830-8BFE-F079BA22AE12}" dt="2023-10-29T04:48:26.601" v="878" actId="27803"/>
          <ac:grpSpMkLst>
            <pc:docMk/>
            <pc:sldMk cId="903277263" sldId="264"/>
            <ac:grpSpMk id="49" creationId="{F7652A72-51D2-836F-F057-B6D45496C81F}"/>
          </ac:grpSpMkLst>
        </pc:grpChg>
        <pc:picChg chg="add del mod">
          <ac:chgData name="Edisson Giovanni Zúñiga" userId="b9c1c89c-3d1f-44f1-a713-82b161092468" providerId="ADAL" clId="{9D87DBFC-4575-4830-8BFE-F079BA22AE12}" dt="2023-10-29T03:34:55.761" v="118"/>
          <ac:picMkLst>
            <pc:docMk/>
            <pc:sldMk cId="903277263" sldId="264"/>
            <ac:picMk id="3" creationId="{DBDD3665-576C-DF37-7DA0-E64CEBB4EDD3}"/>
          </ac:picMkLst>
        </pc:picChg>
        <pc:picChg chg="add mod">
          <ac:chgData name="Edisson Giovanni Zúñiga" userId="b9c1c89c-3d1f-44f1-a713-82b161092468" providerId="ADAL" clId="{9D87DBFC-4575-4830-8BFE-F079BA22AE12}" dt="2023-10-29T03:34:58.490" v="120"/>
          <ac:picMkLst>
            <pc:docMk/>
            <pc:sldMk cId="903277263" sldId="264"/>
            <ac:picMk id="5" creationId="{32122B4D-A027-6B14-8ABB-C2DE9E853449}"/>
          </ac:picMkLst>
        </pc:picChg>
        <pc:picChg chg="add del mod">
          <ac:chgData name="Edisson Giovanni Zúñiga" userId="b9c1c89c-3d1f-44f1-a713-82b161092468" providerId="ADAL" clId="{9D87DBFC-4575-4830-8BFE-F079BA22AE12}" dt="2023-10-29T04:48:26.601" v="878" actId="27803"/>
          <ac:picMkLst>
            <pc:docMk/>
            <pc:sldMk cId="903277263" sldId="264"/>
            <ac:picMk id="48" creationId="{5902DBEC-B482-BABE-07DB-B5EDC9343FD0}"/>
          </ac:picMkLst>
        </pc:picChg>
        <pc:picChg chg="add mod">
          <ac:chgData name="Edisson Giovanni Zúñiga" userId="b9c1c89c-3d1f-44f1-a713-82b161092468" providerId="ADAL" clId="{9D87DBFC-4575-4830-8BFE-F079BA22AE12}" dt="2023-10-29T04:14:56.978" v="461" actId="1076"/>
          <ac:picMkLst>
            <pc:docMk/>
            <pc:sldMk cId="903277263" sldId="264"/>
            <ac:picMk id="2050" creationId="{DEC9B687-37AD-E2B1-8693-8121A038CF6E}"/>
          </ac:picMkLst>
        </pc:picChg>
        <pc:picChg chg="add mod">
          <ac:chgData name="Edisson Giovanni Zúñiga" userId="b9c1c89c-3d1f-44f1-a713-82b161092468" providerId="ADAL" clId="{9D87DBFC-4575-4830-8BFE-F079BA22AE12}" dt="2023-10-29T04:14:58.424" v="462" actId="1076"/>
          <ac:picMkLst>
            <pc:docMk/>
            <pc:sldMk cId="903277263" sldId="264"/>
            <ac:picMk id="2052" creationId="{60EC8E05-46A2-D406-5826-FEE1C75C8ABE}"/>
          </ac:picMkLst>
        </pc:picChg>
        <pc:picChg chg="add mod">
          <ac:chgData name="Edisson Giovanni Zúñiga" userId="b9c1c89c-3d1f-44f1-a713-82b161092468" providerId="ADAL" clId="{9D87DBFC-4575-4830-8BFE-F079BA22AE12}" dt="2023-10-29T04:15:32.175" v="474" actId="1076"/>
          <ac:picMkLst>
            <pc:docMk/>
            <pc:sldMk cId="903277263" sldId="264"/>
            <ac:picMk id="2054" creationId="{6947EA50-2392-75B0-8E82-EE9B32B78DDE}"/>
          </ac:picMkLst>
        </pc:picChg>
        <pc:picChg chg="add mod">
          <ac:chgData name="Edisson Giovanni Zúñiga" userId="b9c1c89c-3d1f-44f1-a713-82b161092468" providerId="ADAL" clId="{9D87DBFC-4575-4830-8BFE-F079BA22AE12}" dt="2023-10-29T04:15:30.605" v="473" actId="1076"/>
          <ac:picMkLst>
            <pc:docMk/>
            <pc:sldMk cId="903277263" sldId="264"/>
            <ac:picMk id="2056" creationId="{795E1BEF-B31E-485A-1A5E-7C5D96B2F12A}"/>
          </ac:picMkLst>
        </pc:picChg>
        <pc:picChg chg="add mod">
          <ac:chgData name="Edisson Giovanni Zúñiga" userId="b9c1c89c-3d1f-44f1-a713-82b161092468" providerId="ADAL" clId="{9D87DBFC-4575-4830-8BFE-F079BA22AE12}" dt="2023-10-29T04:21:35.920" v="578" actId="1076"/>
          <ac:picMkLst>
            <pc:docMk/>
            <pc:sldMk cId="903277263" sldId="264"/>
            <ac:picMk id="2058" creationId="{8E1CA77F-C7AA-5198-51E2-D186491FCC38}"/>
          </ac:picMkLst>
        </pc:picChg>
        <pc:picChg chg="add mod">
          <ac:chgData name="Edisson Giovanni Zúñiga" userId="b9c1c89c-3d1f-44f1-a713-82b161092468" providerId="ADAL" clId="{9D87DBFC-4575-4830-8BFE-F079BA22AE12}" dt="2023-10-29T04:21:36.804" v="579" actId="1076"/>
          <ac:picMkLst>
            <pc:docMk/>
            <pc:sldMk cId="903277263" sldId="264"/>
            <ac:picMk id="2060" creationId="{ED314E3B-61EF-39CE-6043-463C15FD83F7}"/>
          </ac:picMkLst>
        </pc:picChg>
        <pc:picChg chg="add mod">
          <ac:chgData name="Edisson Giovanni Zúñiga" userId="b9c1c89c-3d1f-44f1-a713-82b161092468" providerId="ADAL" clId="{9D87DBFC-4575-4830-8BFE-F079BA22AE12}" dt="2023-10-29T04:16:58.474" v="517" actId="1076"/>
          <ac:picMkLst>
            <pc:docMk/>
            <pc:sldMk cId="903277263" sldId="264"/>
            <ac:picMk id="2062" creationId="{0F174FB4-FA14-5175-30E3-9E76F8B610FE}"/>
          </ac:picMkLst>
        </pc:picChg>
        <pc:picChg chg="add mod">
          <ac:chgData name="Edisson Giovanni Zúñiga" userId="b9c1c89c-3d1f-44f1-a713-82b161092468" providerId="ADAL" clId="{9D87DBFC-4575-4830-8BFE-F079BA22AE12}" dt="2023-10-29T04:20:03.568" v="533" actId="1076"/>
          <ac:picMkLst>
            <pc:docMk/>
            <pc:sldMk cId="903277263" sldId="264"/>
            <ac:picMk id="2064" creationId="{01CB6D0D-CA1B-B6BF-7517-BDD7EF3FC6B6}"/>
          </ac:picMkLst>
        </pc:picChg>
        <pc:picChg chg="add mod">
          <ac:chgData name="Edisson Giovanni Zúñiga" userId="b9c1c89c-3d1f-44f1-a713-82b161092468" providerId="ADAL" clId="{9D87DBFC-4575-4830-8BFE-F079BA22AE12}" dt="2023-10-29T04:20:44.418" v="544" actId="1076"/>
          <ac:picMkLst>
            <pc:docMk/>
            <pc:sldMk cId="903277263" sldId="264"/>
            <ac:picMk id="2068" creationId="{43CB48C0-07A7-D343-6F4B-24D8D66CA71E}"/>
          </ac:picMkLst>
        </pc:picChg>
        <pc:picChg chg="add del mod">
          <ac:chgData name="Edisson Giovanni Zúñiga" userId="b9c1c89c-3d1f-44f1-a713-82b161092468" providerId="ADAL" clId="{9D87DBFC-4575-4830-8BFE-F079BA22AE12}" dt="2023-10-29T04:20:24.569" v="540" actId="478"/>
          <ac:picMkLst>
            <pc:docMk/>
            <pc:sldMk cId="903277263" sldId="264"/>
            <ac:picMk id="2070" creationId="{40BA24FE-ACA5-69C5-E28E-983DE4F7CD5B}"/>
          </ac:picMkLst>
        </pc:picChg>
        <pc:picChg chg="add mod">
          <ac:chgData name="Edisson Giovanni Zúñiga" userId="b9c1c89c-3d1f-44f1-a713-82b161092468" providerId="ADAL" clId="{9D87DBFC-4575-4830-8BFE-F079BA22AE12}" dt="2023-10-29T04:45:03.429" v="831" actId="1076"/>
          <ac:picMkLst>
            <pc:docMk/>
            <pc:sldMk cId="903277263" sldId="264"/>
            <ac:picMk id="2072" creationId="{4061FAA6-1195-299F-4C5A-7F10E7779C17}"/>
          </ac:picMkLst>
        </pc:picChg>
        <pc:picChg chg="add mod">
          <ac:chgData name="Edisson Giovanni Zúñiga" userId="b9c1c89c-3d1f-44f1-a713-82b161092468" providerId="ADAL" clId="{9D87DBFC-4575-4830-8BFE-F079BA22AE12}" dt="2023-10-29T04:41:45.816" v="822" actId="1076"/>
          <ac:picMkLst>
            <pc:docMk/>
            <pc:sldMk cId="903277263" sldId="264"/>
            <ac:picMk id="2074" creationId="{56D1A7C1-E06B-55A3-3C55-A6B0AF8ED395}"/>
          </ac:picMkLst>
        </pc:picChg>
        <pc:picChg chg="add mod">
          <ac:chgData name="Edisson Giovanni Zúñiga" userId="b9c1c89c-3d1f-44f1-a713-82b161092468" providerId="ADAL" clId="{9D87DBFC-4575-4830-8BFE-F079BA22AE12}" dt="2023-10-29T04:51:22.466" v="910" actId="1076"/>
          <ac:picMkLst>
            <pc:docMk/>
            <pc:sldMk cId="903277263" sldId="264"/>
            <ac:picMk id="2076" creationId="{C6CF187B-1057-A822-22AC-51CE81B6BDDE}"/>
          </ac:picMkLst>
        </pc:picChg>
        <pc:picChg chg="add mod">
          <ac:chgData name="Edisson Giovanni Zúñiga" userId="b9c1c89c-3d1f-44f1-a713-82b161092468" providerId="ADAL" clId="{9D87DBFC-4575-4830-8BFE-F079BA22AE12}" dt="2023-10-29T04:45:00.516" v="829" actId="14100"/>
          <ac:picMkLst>
            <pc:docMk/>
            <pc:sldMk cId="903277263" sldId="264"/>
            <ac:picMk id="2078" creationId="{BB064897-3872-3591-859F-B4B76D04CF14}"/>
          </ac:picMkLst>
        </pc:picChg>
        <pc:picChg chg="add mod">
          <ac:chgData name="Edisson Giovanni Zúñiga" userId="b9c1c89c-3d1f-44f1-a713-82b161092468" providerId="ADAL" clId="{9D87DBFC-4575-4830-8BFE-F079BA22AE12}" dt="2023-10-29T04:45:58.596" v="837" actId="1076"/>
          <ac:picMkLst>
            <pc:docMk/>
            <pc:sldMk cId="903277263" sldId="264"/>
            <ac:picMk id="2080" creationId="{CBBE13E0-77F9-FF68-43BD-A1AA69940F0C}"/>
          </ac:picMkLst>
        </pc:picChg>
        <pc:picChg chg="add mod">
          <ac:chgData name="Edisson Giovanni Zúñiga" userId="b9c1c89c-3d1f-44f1-a713-82b161092468" providerId="ADAL" clId="{9D87DBFC-4575-4830-8BFE-F079BA22AE12}" dt="2023-10-29T04:46:37.465" v="861" actId="1076"/>
          <ac:picMkLst>
            <pc:docMk/>
            <pc:sldMk cId="903277263" sldId="264"/>
            <ac:picMk id="2082" creationId="{308BAAAF-6303-504F-2D2D-CA883C99B311}"/>
          </ac:picMkLst>
        </pc:picChg>
        <pc:picChg chg="add del mod">
          <ac:chgData name="Edisson Giovanni Zúñiga" userId="b9c1c89c-3d1f-44f1-a713-82b161092468" providerId="ADAL" clId="{9D87DBFC-4575-4830-8BFE-F079BA22AE12}" dt="2023-10-29T04:47:46.832" v="870" actId="478"/>
          <ac:picMkLst>
            <pc:docMk/>
            <pc:sldMk cId="903277263" sldId="264"/>
            <ac:picMk id="2084" creationId="{A724EB7E-DAEB-B88F-7BB5-9404A1415120}"/>
          </ac:picMkLst>
        </pc:picChg>
        <pc:picChg chg="add mod">
          <ac:chgData name="Edisson Giovanni Zúñiga" userId="b9c1c89c-3d1f-44f1-a713-82b161092468" providerId="ADAL" clId="{9D87DBFC-4575-4830-8BFE-F079BA22AE12}" dt="2023-10-29T04:47:14.262" v="869" actId="1076"/>
          <ac:picMkLst>
            <pc:docMk/>
            <pc:sldMk cId="903277263" sldId="264"/>
            <ac:picMk id="2086" creationId="{6D9F54AF-6025-C306-8F1D-D99B6E00E050}"/>
          </ac:picMkLst>
        </pc:picChg>
        <pc:picChg chg="add del">
          <ac:chgData name="Edisson Giovanni Zúñiga" userId="b9c1c89c-3d1f-44f1-a713-82b161092468" providerId="ADAL" clId="{9D87DBFC-4575-4830-8BFE-F079BA22AE12}" dt="2023-10-29T04:49:50.822" v="885" actId="478"/>
          <ac:picMkLst>
            <pc:docMk/>
            <pc:sldMk cId="903277263" sldId="264"/>
            <ac:picMk id="2101" creationId="{B6266FA4-52F5-773C-2C3B-BA1029C60728}"/>
          </ac:picMkLst>
        </pc:picChg>
        <pc:picChg chg="add mod">
          <ac:chgData name="Edisson Giovanni Zúñiga" userId="b9c1c89c-3d1f-44f1-a713-82b161092468" providerId="ADAL" clId="{9D87DBFC-4575-4830-8BFE-F079BA22AE12}" dt="2023-10-29T04:51:18.450" v="908" actId="1076"/>
          <ac:picMkLst>
            <pc:docMk/>
            <pc:sldMk cId="903277263" sldId="264"/>
            <ac:picMk id="2103" creationId="{977D03C2-D3B3-6A8B-7559-ABCB2974564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5DB827-01C6-38A6-8CFB-0865E510E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36C1F3-19F7-05C6-79BA-B6AF115D4D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A6845E-2BE0-F1FB-87D7-FBDAAE724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0F6A7-8C91-4017-9475-EDC396CACA8F}" type="datetimeFigureOut">
              <a:rPr lang="es-419" smtClean="0"/>
              <a:t>28/10/2023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9ED5CC1-7240-64BD-BCD6-5AA89046B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D9F8D77-D544-0D5F-B682-CBB3E3AA5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19017-1F50-405A-BF94-CDFB24877DB9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977796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23C844-8FB8-EA1A-70C1-095FAF4A0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14DF7DB-5E9E-F8DD-4D03-1A2E3C7D90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B6BDEF-4E6C-DDF3-944C-666590AED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0F6A7-8C91-4017-9475-EDC396CACA8F}" type="datetimeFigureOut">
              <a:rPr lang="es-419" smtClean="0"/>
              <a:t>28/10/2023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5593770-1B8B-B3BC-52BB-3359DADFD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C8B5375-799A-778E-7B40-6C2A557FB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19017-1F50-405A-BF94-CDFB24877DB9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630765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7BD05EA-EC47-1769-203C-4A4C93A094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E9D4E03-A4FF-015E-F7DF-FA454D588C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C53DFDB-5529-806A-EA80-169588BA3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0F6A7-8C91-4017-9475-EDC396CACA8F}" type="datetimeFigureOut">
              <a:rPr lang="es-419" smtClean="0"/>
              <a:t>28/10/2023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E8C34F-1652-F0CC-6DDC-FB3063D69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C4434E-B6C3-BF02-B9B2-79D5B37E1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19017-1F50-405A-BF94-CDFB24877DB9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970707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5F3AFE-D83C-E3B8-2039-CF75ECAB4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DC2ED0-6BFA-A4ED-661C-5B2FC8529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18C14B-8283-A69A-354E-4F91ECDE3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0F6A7-8C91-4017-9475-EDC396CACA8F}" type="datetimeFigureOut">
              <a:rPr lang="es-419" smtClean="0"/>
              <a:t>28/10/2023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ED6D69D-1EB5-C201-F5B2-0D0C65A1D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94FAC86-B12C-2A75-48D1-04BF3C195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19017-1F50-405A-BF94-CDFB24877DB9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991765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CB5325-49B1-081D-308A-BEB710AD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253F4B-AFA5-9BD2-1D98-AADEB250EF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4E7F58-03E3-1D96-C151-FA2CA5448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0F6A7-8C91-4017-9475-EDC396CACA8F}" type="datetimeFigureOut">
              <a:rPr lang="es-419" smtClean="0"/>
              <a:t>28/10/2023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CC90B3-4EC0-3ECE-B59A-4DDACFA6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BA2923-BDE7-2696-D528-5EEB40960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19017-1F50-405A-BF94-CDFB24877DB9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925802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593E57-B0C7-0163-05C2-35487C366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6EC7DB-EAC0-5027-DEF6-577A8F50B4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1267DB2-2A8F-1724-EEBA-AAD7C845A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175031A-B463-1952-40CC-59AAE308C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0F6A7-8C91-4017-9475-EDC396CACA8F}" type="datetimeFigureOut">
              <a:rPr lang="es-419" smtClean="0"/>
              <a:t>28/10/2023</a:t>
            </a:fld>
            <a:endParaRPr lang="es-419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0D2F91A-557B-2F84-9EB5-69D531EA6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0063F8B-40F4-46D1-838F-F3122AED1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19017-1F50-405A-BF94-CDFB24877DB9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450085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02E4E0-64EC-979E-BDD7-4F975565E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255F585-A7C3-72B8-0460-CEC303630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C703CF1-C12F-A81F-CC96-1CFB40DFDF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6257ABD-AEA7-0472-E7D4-6A1C35CB82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F141A02-3472-9DBD-D5FE-950804AB4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D9D7B43-FF86-7371-40CF-DE5CCCA4D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0F6A7-8C91-4017-9475-EDC396CACA8F}" type="datetimeFigureOut">
              <a:rPr lang="es-419" smtClean="0"/>
              <a:t>28/10/2023</a:t>
            </a:fld>
            <a:endParaRPr lang="es-419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7220A92-5F81-1151-887D-CBE1E43A4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C363EFD-B8B0-B968-CCB4-679654837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19017-1F50-405A-BF94-CDFB24877DB9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67134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105AF1-32E2-EA1A-A60B-4142D786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C60C6F0-9079-3B45-0FFA-6EE87D7A0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0F6A7-8C91-4017-9475-EDC396CACA8F}" type="datetimeFigureOut">
              <a:rPr lang="es-419" smtClean="0"/>
              <a:t>28/10/2023</a:t>
            </a:fld>
            <a:endParaRPr lang="es-419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02887B1-C5A7-4268-DD96-E9C7C5CC5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D5013B6-BC5E-4F5E-B297-5EA4B44E3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19017-1F50-405A-BF94-CDFB24877DB9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445691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139960D-3AE9-D7C5-F742-A84F467DA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0F6A7-8C91-4017-9475-EDC396CACA8F}" type="datetimeFigureOut">
              <a:rPr lang="es-419" smtClean="0"/>
              <a:t>28/10/2023</a:t>
            </a:fld>
            <a:endParaRPr lang="es-419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B57E8EC-8B89-9DAE-D485-C65471E79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208B650-E423-9289-5C2F-53CB0C7A1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19017-1F50-405A-BF94-CDFB24877DB9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100852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FBAFF2-1014-E640-227A-145675EA8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CF2F43-CC2F-95D4-5BB7-973C522F6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7C9BB05-A410-3E65-26C6-40D25A5E0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E6C4FB9-3E2D-449E-371A-F2F8746A8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0F6A7-8C91-4017-9475-EDC396CACA8F}" type="datetimeFigureOut">
              <a:rPr lang="es-419" smtClean="0"/>
              <a:t>28/10/2023</a:t>
            </a:fld>
            <a:endParaRPr lang="es-419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BD67F04-3AAC-02B1-913B-A77E11E51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7240EE-32FF-3103-0F2E-EC2D57170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19017-1F50-405A-BF94-CDFB24877DB9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797487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FD3B10-5CBB-906F-1D1A-07638B38B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E920B2A-D078-C287-A5F0-A2DE6D19BD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419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E7C04A-8768-F1D8-722D-2E7DF2015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9FD2B1-480E-BE78-8065-567A7869D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0F6A7-8C91-4017-9475-EDC396CACA8F}" type="datetimeFigureOut">
              <a:rPr lang="es-419" smtClean="0"/>
              <a:t>28/10/2023</a:t>
            </a:fld>
            <a:endParaRPr lang="es-419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90B87E4-0CDD-E4AC-54C3-02ED1DDE6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A1FF024-5E1B-8724-3003-E4B9EAF3D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19017-1F50-405A-BF94-CDFB24877DB9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55629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4038EC3-9CC9-7BD3-CB2F-505F063A5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443B91B-608B-9943-E2FB-970A1D5BB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E2AB6FC-F958-39C2-B18E-3B9D2FEC6A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0F6A7-8C91-4017-9475-EDC396CACA8F}" type="datetimeFigureOut">
              <a:rPr lang="es-419" smtClean="0"/>
              <a:t>28/10/2023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64AD2E7-488B-5BBB-7200-00B50806CF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DD712CA-A5AE-703C-BCC0-E9DB17A453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19017-1F50-405A-BF94-CDFB24877DB9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101486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419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hyperlink" Target="https://www.devco.com.co/" TargetMode="External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hyperlink" Target="https://ex-co.lac.tdsynnex.com/" TargetMode="External"/><Relationship Id="rId21" Type="http://schemas.openxmlformats.org/officeDocument/2006/relationships/image" Target="../media/image28.png"/><Relationship Id="rId7" Type="http://schemas.openxmlformats.org/officeDocument/2006/relationships/hyperlink" Target="https://herzum.es/" TargetMode="External"/><Relationship Id="rId12" Type="http://schemas.openxmlformats.org/officeDocument/2006/relationships/image" Target="../media/image22.png"/><Relationship Id="rId17" Type="http://schemas.openxmlformats.org/officeDocument/2006/relationships/hyperlink" Target="https://certjoin.com/" TargetMode="External"/><Relationship Id="rId25" Type="http://schemas.openxmlformats.org/officeDocument/2006/relationships/image" Target="../media/image32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hyperlink" Target="https://quind.io/" TargetMode="External"/><Relationship Id="rId24" Type="http://schemas.openxmlformats.org/officeDocument/2006/relationships/image" Target="../media/image31.png"/><Relationship Id="rId5" Type="http://schemas.openxmlformats.org/officeDocument/2006/relationships/hyperlink" Target="https://www.ingrammicro.com/" TargetMode="External"/><Relationship Id="rId15" Type="http://schemas.openxmlformats.org/officeDocument/2006/relationships/hyperlink" Target="https://certiprof.com/" TargetMode="External"/><Relationship Id="rId23" Type="http://schemas.openxmlformats.org/officeDocument/2006/relationships/image" Target="../media/image30.png"/><Relationship Id="rId10" Type="http://schemas.openxmlformats.org/officeDocument/2006/relationships/image" Target="../media/image21.png"/><Relationship Id="rId19" Type="http://schemas.openxmlformats.org/officeDocument/2006/relationships/image" Target="../media/image26.png"/><Relationship Id="rId4" Type="http://schemas.openxmlformats.org/officeDocument/2006/relationships/image" Target="../media/image18.png"/><Relationship Id="rId9" Type="http://schemas.openxmlformats.org/officeDocument/2006/relationships/hyperlink" Target="https://www.manageengine.com/?pos=OpMgr&amp;loc=MElogo" TargetMode="External"/><Relationship Id="rId14" Type="http://schemas.openxmlformats.org/officeDocument/2006/relationships/image" Target="../media/image23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2BDBB8D-4FAA-E1BA-90B4-54606C1AD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87" y="332845"/>
            <a:ext cx="1724025" cy="4857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32711B1-EB11-598B-B547-E1C5FF313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350" y="5833899"/>
            <a:ext cx="634306" cy="46738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C92071D-F137-8EE9-D0DE-2015B4415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6396" y="5773562"/>
            <a:ext cx="576642" cy="42489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7E6DDA8-0859-9F0E-E4D2-1B48CA87D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0753" y="350133"/>
            <a:ext cx="356235" cy="34575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3FB7023-3A3D-2F4E-509A-C04FFB29B8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3121" y="1745781"/>
            <a:ext cx="3514725" cy="314325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F6FFDF80-B903-0F90-0A6E-1C965B1F46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2661" y="5779425"/>
            <a:ext cx="697737" cy="51412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14E08B7A-E669-1F7F-D039-1BE9A8E846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1271" y="5825045"/>
            <a:ext cx="524220" cy="386267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2C54868F-BE04-1975-2836-A863324AAE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982" y="5833899"/>
            <a:ext cx="634306" cy="467383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85B804C0-53FB-5402-1244-8BA3B9B5EFE7}"/>
              </a:ext>
            </a:extLst>
          </p:cNvPr>
          <p:cNvSpPr txBox="1"/>
          <p:nvPr/>
        </p:nvSpPr>
        <p:spPr>
          <a:xfrm>
            <a:off x="1411033" y="6301282"/>
            <a:ext cx="8706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1400" dirty="0" err="1">
                <a:solidFill>
                  <a:schemeClr val="bg1"/>
                </a:solidFill>
              </a:rPr>
              <a:t>Welcome</a:t>
            </a:r>
            <a:endParaRPr lang="es-419" sz="1400" dirty="0">
              <a:solidFill>
                <a:schemeClr val="bg1"/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702E127A-4EA8-2D88-1319-7DB60A0C1308}"/>
              </a:ext>
            </a:extLst>
          </p:cNvPr>
          <p:cNvSpPr txBox="1"/>
          <p:nvPr/>
        </p:nvSpPr>
        <p:spPr>
          <a:xfrm>
            <a:off x="310260" y="6301282"/>
            <a:ext cx="7241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1400" dirty="0">
                <a:solidFill>
                  <a:schemeClr val="bg1"/>
                </a:solidFill>
              </a:rPr>
              <a:t>Ingreso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75C9EA66-C867-DD1C-D20F-BA82B5767926}"/>
              </a:ext>
            </a:extLst>
          </p:cNvPr>
          <p:cNvSpPr txBox="1"/>
          <p:nvPr/>
        </p:nvSpPr>
        <p:spPr>
          <a:xfrm>
            <a:off x="4844421" y="6330612"/>
            <a:ext cx="1417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1400" dirty="0" err="1">
                <a:solidFill>
                  <a:schemeClr val="bg1"/>
                </a:solidFill>
              </a:rPr>
              <a:t>Area</a:t>
            </a:r>
            <a:r>
              <a:rPr lang="es-419" sz="1400" dirty="0">
                <a:solidFill>
                  <a:schemeClr val="bg1"/>
                </a:solidFill>
              </a:rPr>
              <a:t> </a:t>
            </a:r>
            <a:r>
              <a:rPr lang="es-419" sz="1400" dirty="0" err="1">
                <a:solidFill>
                  <a:schemeClr val="bg1"/>
                </a:solidFill>
              </a:rPr>
              <a:t>Networking</a:t>
            </a:r>
            <a:endParaRPr lang="es-419" sz="1400" dirty="0">
              <a:solidFill>
                <a:schemeClr val="bg1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8D67605-E19A-1980-E91A-21D5C2D59A0A}"/>
              </a:ext>
            </a:extLst>
          </p:cNvPr>
          <p:cNvSpPr txBox="1"/>
          <p:nvPr/>
        </p:nvSpPr>
        <p:spPr>
          <a:xfrm>
            <a:off x="3910484" y="6330612"/>
            <a:ext cx="705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1400" dirty="0" err="1">
                <a:solidFill>
                  <a:schemeClr val="bg1"/>
                </a:solidFill>
              </a:rPr>
              <a:t>Launch</a:t>
            </a:r>
            <a:endParaRPr lang="es-419" sz="1400" dirty="0">
              <a:solidFill>
                <a:schemeClr val="bg1"/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87B691B-45C8-01B2-A4FE-ED6A5CD30CDD}"/>
              </a:ext>
            </a:extLst>
          </p:cNvPr>
          <p:cNvSpPr txBox="1"/>
          <p:nvPr/>
        </p:nvSpPr>
        <p:spPr>
          <a:xfrm>
            <a:off x="2629316" y="6330612"/>
            <a:ext cx="881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1400" dirty="0">
                <a:solidFill>
                  <a:schemeClr val="bg1"/>
                </a:solidFill>
              </a:rPr>
              <a:t>Almuerzo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9386E58A-DF21-9A55-01D5-D85320C0C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397" y="575731"/>
            <a:ext cx="5846583" cy="584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BE1A1D5-382C-8222-C27F-7C4AB07E6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643" y="1920483"/>
            <a:ext cx="267645" cy="25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85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CE434A5D-7188-8F0A-127E-CEE60240001A}"/>
              </a:ext>
            </a:extLst>
          </p:cNvPr>
          <p:cNvSpPr/>
          <p:nvPr/>
        </p:nvSpPr>
        <p:spPr>
          <a:xfrm>
            <a:off x="0" y="1"/>
            <a:ext cx="12192000" cy="534255"/>
          </a:xfrm>
          <a:prstGeom prst="rect">
            <a:avLst/>
          </a:prstGeom>
          <a:solidFill>
            <a:srgbClr val="B51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2054" name="Picture 6" descr="Devops Days Bogotá">
            <a:extLst>
              <a:ext uri="{FF2B5EF4-FFF2-40B4-BE49-F238E27FC236}">
                <a16:creationId xmlns:a16="http://schemas.microsoft.com/office/drawing/2014/main" id="{174A807E-B3BD-5B96-9004-935A2E0B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3" y="88584"/>
            <a:ext cx="1289998" cy="36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08F6F89-B36F-9A1B-FBFF-564F3AA03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146" y="1590145"/>
            <a:ext cx="4372504" cy="437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285D7E5-65EA-1C67-58A4-9BADBD0E2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81124"/>
            <a:ext cx="7381346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2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881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1C34E556-CA94-A090-1837-0329F98A6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87" y="511890"/>
            <a:ext cx="3156072" cy="263991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9D981233-D543-FB3C-DD4B-341992E86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943" y="511889"/>
            <a:ext cx="3551385" cy="263991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31CADAA5-0F89-70D7-C88E-2EC10A6034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5727" y="511889"/>
            <a:ext cx="3633376" cy="2639918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66D91584-5C12-B5AB-C46C-E1ACB5AAC8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2736" y="3582296"/>
            <a:ext cx="3188413" cy="3188413"/>
          </a:xfrm>
          <a:prstGeom prst="rect">
            <a:avLst/>
          </a:prstGeom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A2E65FE7-8B13-3E90-0793-A14D224BE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045" y="3669586"/>
            <a:ext cx="3188414" cy="318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554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E45B82F-6722-B424-4CC5-6F5B242A3F9B}"/>
              </a:ext>
            </a:extLst>
          </p:cNvPr>
          <p:cNvSpPr/>
          <p:nvPr/>
        </p:nvSpPr>
        <p:spPr>
          <a:xfrm>
            <a:off x="0" y="1"/>
            <a:ext cx="12192000" cy="534255"/>
          </a:xfrm>
          <a:prstGeom prst="rect">
            <a:avLst/>
          </a:prstGeom>
          <a:solidFill>
            <a:srgbClr val="B51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3" name="Picture 6" descr="Devops Days Bogotá">
            <a:extLst>
              <a:ext uri="{FF2B5EF4-FFF2-40B4-BE49-F238E27FC236}">
                <a16:creationId xmlns:a16="http://schemas.microsoft.com/office/drawing/2014/main" id="{4E003999-5DF8-386F-B686-9C349A210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3" y="88584"/>
            <a:ext cx="1289998" cy="36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B699027A-D2E1-495D-F402-F42648D82C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627692"/>
              </p:ext>
            </p:extLst>
          </p:nvPr>
        </p:nvGraphicFramePr>
        <p:xfrm>
          <a:off x="180573" y="610772"/>
          <a:ext cx="11422286" cy="6128380"/>
        </p:xfrm>
        <a:graphic>
          <a:graphicData uri="http://schemas.openxmlformats.org/drawingml/2006/table">
            <a:tbl>
              <a:tblPr/>
              <a:tblGrid>
                <a:gridCol w="6613927">
                  <a:extLst>
                    <a:ext uri="{9D8B030D-6E8A-4147-A177-3AD203B41FA5}">
                      <a16:colId xmlns:a16="http://schemas.microsoft.com/office/drawing/2014/main" val="3960365359"/>
                    </a:ext>
                  </a:extLst>
                </a:gridCol>
                <a:gridCol w="4808359">
                  <a:extLst>
                    <a:ext uri="{9D8B030D-6E8A-4147-A177-3AD203B41FA5}">
                      <a16:colId xmlns:a16="http://schemas.microsoft.com/office/drawing/2014/main" val="873324976"/>
                    </a:ext>
                  </a:extLst>
                </a:gridCol>
              </a:tblGrid>
              <a:tr h="16982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 dirty="0">
                          <a:effectLst/>
                          <a:latin typeface="Calibri" panose="020F0502020204030204" pitchFamily="34" charset="0"/>
                        </a:rPr>
                        <a:t>Tema</a:t>
                      </a:r>
                    </a:p>
                  </a:txBody>
                  <a:tcPr marL="32042" marR="32042" marT="32042" marB="3204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 dirty="0">
                          <a:effectLst/>
                          <a:latin typeface="Calibri" panose="020F0502020204030204" pitchFamily="34" charset="0"/>
                        </a:rPr>
                        <a:t>Resumen</a:t>
                      </a:r>
                    </a:p>
                  </a:txBody>
                  <a:tcPr marL="32042" marR="32042" marT="32042" marB="3204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285766"/>
                  </a:ext>
                </a:extLst>
              </a:tr>
              <a:tr h="16982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>
                          <a:effectLst/>
                          <a:latin typeface="Calibri" panose="020F0502020204030204" pitchFamily="34" charset="0"/>
                        </a:rPr>
                        <a:t>The Timeless Way of DevOps</a:t>
                      </a:r>
                    </a:p>
                  </a:txBody>
                  <a:tcPr marL="32042" marR="32042" marT="32042" marB="3204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s-419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42" marR="32042" marT="32042" marB="3204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8496872"/>
                  </a:ext>
                </a:extLst>
              </a:tr>
              <a:tr h="16982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 dirty="0">
                          <a:effectLst/>
                          <a:latin typeface="Calibri" panose="020F0502020204030204" pitchFamily="34" charset="0"/>
                        </a:rPr>
                        <a:t>Diferentes visiones – Diferentes </a:t>
                      </a:r>
                      <a:r>
                        <a:rPr lang="es-419" sz="1100" dirty="0" err="1">
                          <a:effectLst/>
                          <a:latin typeface="Calibri" panose="020F0502020204030204" pitchFamily="34" charset="0"/>
                        </a:rPr>
                        <a:t>Paises</a:t>
                      </a:r>
                      <a:r>
                        <a:rPr lang="es-419" sz="1100" dirty="0">
                          <a:effectLst/>
                          <a:latin typeface="Calibri" panose="020F0502020204030204" pitchFamily="34" charset="0"/>
                        </a:rPr>
                        <a:t> – Como calculo un ROI Efectivo y como la IA me ayuda en ello.</a:t>
                      </a:r>
                    </a:p>
                  </a:txBody>
                  <a:tcPr marL="32042" marR="32042" marT="32042" marB="3204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s-419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42" marR="32042" marT="32042" marB="3204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1999626"/>
                  </a:ext>
                </a:extLst>
              </a:tr>
              <a:tr h="16982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>
                          <a:effectLst/>
                          <a:latin typeface="Calibri" panose="020F0502020204030204" pitchFamily="34" charset="0"/>
                        </a:rPr>
                        <a:t>How to build a Submarine: Security in Kubernetes</a:t>
                      </a:r>
                    </a:p>
                  </a:txBody>
                  <a:tcPr marL="32042" marR="32042" marT="32042" marB="3204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s-419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42" marR="32042" marT="32042" marB="3204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0923025"/>
                  </a:ext>
                </a:extLst>
              </a:tr>
              <a:tr h="16982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>
                          <a:effectLst/>
                          <a:latin typeface="Calibri" panose="020F0502020204030204" pitchFamily="34" charset="0"/>
                        </a:rPr>
                        <a:t>Emprendiendo con A.I. desde Costa Rica</a:t>
                      </a:r>
                    </a:p>
                  </a:txBody>
                  <a:tcPr marL="32042" marR="32042" marT="32042" marB="3204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s-419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42" marR="32042" marT="32042" marB="3204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8312151"/>
                  </a:ext>
                </a:extLst>
              </a:tr>
              <a:tr h="16982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>
                          <a:effectLst/>
                          <a:latin typeface="Calibri" panose="020F0502020204030204" pitchFamily="34" charset="0"/>
                        </a:rPr>
                        <a:t>INGRAM MICRO - MICROSOFT</a:t>
                      </a:r>
                    </a:p>
                  </a:txBody>
                  <a:tcPr marL="32042" marR="32042" marT="32042" marB="3204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s-419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42" marR="32042" marT="32042" marB="3204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3687098"/>
                  </a:ext>
                </a:extLst>
              </a:tr>
              <a:tr h="16982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>
                          <a:effectLst/>
                          <a:latin typeface="Calibri" panose="020F0502020204030204" pitchFamily="34" charset="0"/>
                        </a:rPr>
                        <a:t>QUIND</a:t>
                      </a:r>
                    </a:p>
                  </a:txBody>
                  <a:tcPr marL="32042" marR="32042" marT="32042" marB="3204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s-419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42" marR="32042" marT="32042" marB="3204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744058"/>
                  </a:ext>
                </a:extLst>
              </a:tr>
              <a:tr h="16982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 dirty="0">
                          <a:effectLst/>
                          <a:latin typeface="Calibri" panose="020F0502020204030204" pitchFamily="34" charset="0"/>
                        </a:rPr>
                        <a:t>Arquitecturas de </a:t>
                      </a:r>
                      <a:r>
                        <a:rPr lang="es-419" sz="1100" dirty="0" err="1">
                          <a:effectLst/>
                          <a:latin typeface="Calibri" panose="020F0502020204030204" pitchFamily="34" charset="0"/>
                        </a:rPr>
                        <a:t>streaming</a:t>
                      </a:r>
                      <a:endParaRPr lang="es-419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42" marR="32042" marT="32042" marB="3204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s-419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42" marR="32042" marT="32042" marB="3204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3298164"/>
                  </a:ext>
                </a:extLst>
              </a:tr>
              <a:tr h="16982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>
                          <a:effectLst/>
                          <a:latin typeface="Calibri" panose="020F0502020204030204" pitchFamily="34" charset="0"/>
                        </a:rPr>
                        <a:t>Generative AI: Productividad o Amenaza para los desarrolladores</a:t>
                      </a:r>
                    </a:p>
                  </a:txBody>
                  <a:tcPr marL="32042" marR="32042" marT="32042" marB="3204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s-419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42" marR="32042" marT="32042" marB="3204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8267571"/>
                  </a:ext>
                </a:extLst>
              </a:tr>
              <a:tr h="16982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>
                          <a:effectLst/>
                          <a:latin typeface="Calibri" panose="020F0502020204030204" pitchFamily="34" charset="0"/>
                        </a:rPr>
                        <a:t>ORACLE</a:t>
                      </a:r>
                    </a:p>
                  </a:txBody>
                  <a:tcPr marL="32042" marR="32042" marT="32042" marB="3204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s-419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42" marR="32042" marT="32042" marB="3204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3673968"/>
                  </a:ext>
                </a:extLst>
              </a:tr>
              <a:tr h="16982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>
                          <a:effectLst/>
                          <a:latin typeface="Calibri" panose="020F0502020204030204" pitchFamily="34" charset="0"/>
                        </a:rPr>
                        <a:t>El lado oscuro de la infraestructura</a:t>
                      </a:r>
                    </a:p>
                  </a:txBody>
                  <a:tcPr marL="32042" marR="32042" marT="32042" marB="3204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s-419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42" marR="32042" marT="32042" marB="3204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0480165"/>
                  </a:ext>
                </a:extLst>
              </a:tr>
              <a:tr h="16982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>
                          <a:effectLst/>
                          <a:latin typeface="Calibri" panose="020F0502020204030204" pitchFamily="34" charset="0"/>
                        </a:rPr>
                        <a:t>La Evolución de MariaDB: De MySQL a SkySQL</a:t>
                      </a:r>
                    </a:p>
                  </a:txBody>
                  <a:tcPr marL="32042" marR="32042" marT="32042" marB="3204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s-419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42" marR="32042" marT="32042" marB="3204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4878132"/>
                  </a:ext>
                </a:extLst>
              </a:tr>
              <a:tr h="16982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 dirty="0">
                          <a:effectLst/>
                          <a:latin typeface="Calibri" panose="020F0502020204030204" pitchFamily="34" charset="0"/>
                        </a:rPr>
                        <a:t>HARNESS</a:t>
                      </a:r>
                    </a:p>
                  </a:txBody>
                  <a:tcPr marL="32042" marR="32042" marT="32042" marB="3204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s-419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42" marR="32042" marT="32042" marB="3204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1572481"/>
                  </a:ext>
                </a:extLst>
              </a:tr>
              <a:tr h="16982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>
                          <a:effectLst/>
                          <a:latin typeface="Calibri" panose="020F0502020204030204" pitchFamily="34" charset="0"/>
                        </a:rPr>
                        <a:t>De DevOps a MLOps: Habilitando la Inteligencia Artificial</a:t>
                      </a:r>
                    </a:p>
                  </a:txBody>
                  <a:tcPr marL="32042" marR="32042" marT="32042" marB="3204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s-419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42" marR="32042" marT="32042" marB="3204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7546500"/>
                  </a:ext>
                </a:extLst>
              </a:tr>
              <a:tr h="16982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>
                          <a:effectLst/>
                          <a:latin typeface="Calibri" panose="020F0502020204030204" pitchFamily="34" charset="0"/>
                        </a:rPr>
                        <a:t>Exhibicionismo tecnológico: menos ataques a la cadena de suministro</a:t>
                      </a:r>
                    </a:p>
                  </a:txBody>
                  <a:tcPr marL="32042" marR="32042" marT="32042" marB="3204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s-419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42" marR="32042" marT="32042" marB="3204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6277428"/>
                  </a:ext>
                </a:extLst>
              </a:tr>
              <a:tr h="16982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>
                          <a:effectLst/>
                          <a:latin typeface="Calibri" panose="020F0502020204030204" pitchFamily="34" charset="0"/>
                        </a:rPr>
                        <a:t>FLUID ATTACKS</a:t>
                      </a:r>
                    </a:p>
                  </a:txBody>
                  <a:tcPr marL="32042" marR="32042" marT="32042" marB="3204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s-419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42" marR="32042" marT="32042" marB="3204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120565"/>
                  </a:ext>
                </a:extLst>
              </a:tr>
              <a:tr h="16982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 dirty="0">
                          <a:effectLst/>
                          <a:latin typeface="Calibri" panose="020F0502020204030204" pitchFamily="34" charset="0"/>
                        </a:rPr>
                        <a:t>Implementando </a:t>
                      </a:r>
                      <a:r>
                        <a:rPr lang="es-419" sz="1100" dirty="0" err="1">
                          <a:effectLst/>
                          <a:latin typeface="Calibri" panose="020F0502020204030204" pitchFamily="34" charset="0"/>
                        </a:rPr>
                        <a:t>Service</a:t>
                      </a:r>
                      <a:r>
                        <a:rPr lang="es-419" sz="1100" dirty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s-419" sz="1100" dirty="0" err="1">
                          <a:effectLst/>
                          <a:latin typeface="Calibri" panose="020F0502020204030204" pitchFamily="34" charset="0"/>
                        </a:rPr>
                        <a:t>Mesh</a:t>
                      </a:r>
                      <a:r>
                        <a:rPr lang="es-419" sz="1100" dirty="0">
                          <a:effectLst/>
                          <a:latin typeface="Calibri" panose="020F0502020204030204" pitchFamily="34" charset="0"/>
                        </a:rPr>
                        <a:t> en </a:t>
                      </a:r>
                      <a:r>
                        <a:rPr lang="es-419" sz="1100" dirty="0" err="1">
                          <a:effectLst/>
                          <a:latin typeface="Calibri" panose="020F0502020204030204" pitchFamily="34" charset="0"/>
                        </a:rPr>
                        <a:t>Kubernetes</a:t>
                      </a:r>
                      <a:r>
                        <a:rPr lang="es-419" sz="1100" dirty="0">
                          <a:effectLst/>
                          <a:latin typeface="Calibri" panose="020F0502020204030204" pitchFamily="34" charset="0"/>
                        </a:rPr>
                        <a:t>, mejores prácticas y desafíos comunes.</a:t>
                      </a:r>
                    </a:p>
                  </a:txBody>
                  <a:tcPr marL="32042" marR="32042" marT="32042" marB="3204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s-419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42" marR="32042" marT="32042" marB="3204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6574120"/>
                  </a:ext>
                </a:extLst>
              </a:tr>
              <a:tr h="16982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>
                          <a:effectLst/>
                          <a:latin typeface="Calibri" panose="020F0502020204030204" pitchFamily="34" charset="0"/>
                        </a:rPr>
                        <a:t>TD SYNNEX - MICROSOFT</a:t>
                      </a:r>
                    </a:p>
                  </a:txBody>
                  <a:tcPr marL="32042" marR="32042" marT="32042" marB="3204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s-419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42" marR="32042" marT="32042" marB="3204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5856580"/>
                  </a:ext>
                </a:extLst>
              </a:tr>
              <a:tr h="27556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 dirty="0">
                          <a:effectLst/>
                          <a:latin typeface="Calibri" panose="020F0502020204030204" pitchFamily="34" charset="0"/>
                        </a:rPr>
                        <a:t>IGNITES : AI desde la perspectiva de Microsoft, Problemas de Seguridad en el Software y patrones de ataque, </a:t>
                      </a:r>
                      <a:r>
                        <a:rPr lang="es-419" sz="1100" dirty="0" err="1">
                          <a:effectLst/>
                          <a:latin typeface="Calibri" panose="020F0502020204030204" pitchFamily="34" charset="0"/>
                        </a:rPr>
                        <a:t>Observabilidad</a:t>
                      </a:r>
                      <a:r>
                        <a:rPr lang="es-419" sz="1100" dirty="0">
                          <a:effectLst/>
                          <a:latin typeface="Calibri" panose="020F0502020204030204" pitchFamily="34" charset="0"/>
                        </a:rPr>
                        <a:t> como llave a la modernización, Arquitectura evolutiva como pilar para mantener la agilidad de negocio.</a:t>
                      </a:r>
                    </a:p>
                  </a:txBody>
                  <a:tcPr marL="32042" marR="32042" marT="32042" marB="3204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s-419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42" marR="32042" marT="32042" marB="3204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1221813"/>
                  </a:ext>
                </a:extLst>
              </a:tr>
              <a:tr h="16982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 dirty="0">
                          <a:effectLst/>
                          <a:latin typeface="Calibri" panose="020F0502020204030204" pitchFamily="34" charset="0"/>
                        </a:rPr>
                        <a:t>Entregar autonomía a tu equipo de desarrollo sin perder Gobierno – @Nita</a:t>
                      </a:r>
                    </a:p>
                  </a:txBody>
                  <a:tcPr marL="32042" marR="32042" marT="32042" marB="3204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s-419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42" marR="32042" marT="32042" marB="3204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378574"/>
                  </a:ext>
                </a:extLst>
              </a:tr>
              <a:tr h="16982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 dirty="0">
                          <a:effectLst/>
                          <a:latin typeface="Calibri" panose="020F0502020204030204" pitchFamily="34" charset="0"/>
                        </a:rPr>
                        <a:t>Green </a:t>
                      </a:r>
                      <a:r>
                        <a:rPr lang="es-419" sz="1100" dirty="0" err="1">
                          <a:effectLst/>
                          <a:latin typeface="Calibri" panose="020F0502020204030204" pitchFamily="34" charset="0"/>
                        </a:rPr>
                        <a:t>Devops</a:t>
                      </a:r>
                      <a:r>
                        <a:rPr lang="es-419" sz="1100" dirty="0">
                          <a:effectLst/>
                          <a:latin typeface="Calibri" panose="020F0502020204030204" pitchFamily="34" charset="0"/>
                        </a:rPr>
                        <a:t>: Reduciendo la Huella Ambiental con </a:t>
                      </a:r>
                      <a:r>
                        <a:rPr lang="es-419" sz="1100" dirty="0" err="1">
                          <a:effectLst/>
                          <a:latin typeface="Calibri" panose="020F0502020204030204" pitchFamily="34" charset="0"/>
                        </a:rPr>
                        <a:t>devops</a:t>
                      </a:r>
                      <a:endParaRPr lang="es-419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42" marR="32042" marT="32042" marB="3204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s-419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42" marR="32042" marT="32042" marB="3204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8311170"/>
                  </a:ext>
                </a:extLst>
              </a:tr>
              <a:tr h="16982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 dirty="0">
                          <a:effectLst/>
                          <a:latin typeface="Calibri" panose="020F0502020204030204" pitchFamily="34" charset="0"/>
                        </a:rPr>
                        <a:t>HERZUM</a:t>
                      </a:r>
                    </a:p>
                  </a:txBody>
                  <a:tcPr marL="32042" marR="32042" marT="32042" marB="3204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s-419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42" marR="32042" marT="32042" marB="3204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4708854"/>
                  </a:ext>
                </a:extLst>
              </a:tr>
              <a:tr h="16982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>
                          <a:effectLst/>
                          <a:latin typeface="Calibri" panose="020F0502020204030204" pitchFamily="34" charset="0"/>
                        </a:rPr>
                        <a:t>Mejores prácticas de Terraform</a:t>
                      </a:r>
                    </a:p>
                  </a:txBody>
                  <a:tcPr marL="32042" marR="32042" marT="32042" marB="3204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s-419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42" marR="32042" marT="32042" marB="3204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330442"/>
                  </a:ext>
                </a:extLst>
              </a:tr>
              <a:tr h="16982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 dirty="0">
                          <a:effectLst/>
                          <a:latin typeface="Calibri" panose="020F0502020204030204" pitchFamily="34" charset="0"/>
                        </a:rPr>
                        <a:t>AIOPS EL PODER DEL DEVOPS A ESCALA</a:t>
                      </a:r>
                    </a:p>
                  </a:txBody>
                  <a:tcPr marL="32042" marR="32042" marT="32042" marB="3204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s-419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42" marR="32042" marT="32042" marB="3204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8599710"/>
                  </a:ext>
                </a:extLst>
              </a:tr>
              <a:tr h="16982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 dirty="0">
                          <a:effectLst/>
                          <a:latin typeface="Calibri" panose="020F0502020204030204" pitchFamily="34" charset="0"/>
                        </a:rPr>
                        <a:t>Más allá del Monitoreo: Potenciando La </a:t>
                      </a:r>
                      <a:r>
                        <a:rPr lang="es-419" sz="1100" dirty="0" err="1">
                          <a:effectLst/>
                          <a:latin typeface="Calibri" panose="020F0502020204030204" pitchFamily="34" charset="0"/>
                        </a:rPr>
                        <a:t>Observabilidad</a:t>
                      </a:r>
                      <a:r>
                        <a:rPr lang="es-419" sz="1100" dirty="0">
                          <a:effectLst/>
                          <a:latin typeface="Calibri" panose="020F0502020204030204" pitchFamily="34" charset="0"/>
                        </a:rPr>
                        <a:t> en la era de Cloud-Native</a:t>
                      </a:r>
                    </a:p>
                  </a:txBody>
                  <a:tcPr marL="32042" marR="32042" marT="32042" marB="3204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s-419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42" marR="32042" marT="32042" marB="3204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9587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9463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Rectángulo 2099">
            <a:extLst>
              <a:ext uri="{FF2B5EF4-FFF2-40B4-BE49-F238E27FC236}">
                <a16:creationId xmlns:a16="http://schemas.microsoft.com/office/drawing/2014/main" id="{A737896D-824C-AEF0-6A74-5B23F9C56B18}"/>
              </a:ext>
            </a:extLst>
          </p:cNvPr>
          <p:cNvSpPr/>
          <p:nvPr/>
        </p:nvSpPr>
        <p:spPr>
          <a:xfrm>
            <a:off x="9245927" y="5238865"/>
            <a:ext cx="2932878" cy="4273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10" name="Straight Connector 42">
            <a:extLst>
              <a:ext uri="{FF2B5EF4-FFF2-40B4-BE49-F238E27FC236}">
                <a16:creationId xmlns:a16="http://schemas.microsoft.com/office/drawing/2014/main" id="{8A2E3375-53DE-4EC7-E28F-4200C0A5A912}"/>
              </a:ext>
            </a:extLst>
          </p:cNvPr>
          <p:cNvCxnSpPr>
            <a:cxnSpLocks/>
          </p:cNvCxnSpPr>
          <p:nvPr/>
        </p:nvCxnSpPr>
        <p:spPr>
          <a:xfrm flipH="1">
            <a:off x="3055373" y="879418"/>
            <a:ext cx="15661" cy="509818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dash"/>
            <a:miter lim="800000"/>
          </a:ln>
          <a:effectLst/>
        </p:spPr>
      </p:cxnSp>
      <p:cxnSp>
        <p:nvCxnSpPr>
          <p:cNvPr id="11" name="Straight Connector 43">
            <a:extLst>
              <a:ext uri="{FF2B5EF4-FFF2-40B4-BE49-F238E27FC236}">
                <a16:creationId xmlns:a16="http://schemas.microsoft.com/office/drawing/2014/main" id="{169F5525-A912-2DB6-F3D2-709A95FA2A52}"/>
              </a:ext>
            </a:extLst>
          </p:cNvPr>
          <p:cNvCxnSpPr>
            <a:cxnSpLocks/>
          </p:cNvCxnSpPr>
          <p:nvPr/>
        </p:nvCxnSpPr>
        <p:spPr>
          <a:xfrm flipH="1">
            <a:off x="9232732" y="952541"/>
            <a:ext cx="13195" cy="506129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dash"/>
            <a:miter lim="800000"/>
          </a:ln>
          <a:effectLst/>
        </p:spPr>
      </p:cxnSp>
      <p:cxnSp>
        <p:nvCxnSpPr>
          <p:cNvPr id="12" name="Straight Connector 48">
            <a:extLst>
              <a:ext uri="{FF2B5EF4-FFF2-40B4-BE49-F238E27FC236}">
                <a16:creationId xmlns:a16="http://schemas.microsoft.com/office/drawing/2014/main" id="{B3CA2250-1B93-FCB0-C4B6-F06C4AA0B9D8}"/>
              </a:ext>
            </a:extLst>
          </p:cNvPr>
          <p:cNvCxnSpPr>
            <a:cxnSpLocks/>
          </p:cNvCxnSpPr>
          <p:nvPr/>
        </p:nvCxnSpPr>
        <p:spPr>
          <a:xfrm>
            <a:off x="6143568" y="852405"/>
            <a:ext cx="28955" cy="5125198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dash"/>
            <a:miter lim="800000"/>
          </a:ln>
          <a:effectLst/>
        </p:spPr>
      </p:cxnSp>
      <p:sp>
        <p:nvSpPr>
          <p:cNvPr id="13" name="Oval 2">
            <a:extLst>
              <a:ext uri="{FF2B5EF4-FFF2-40B4-BE49-F238E27FC236}">
                <a16:creationId xmlns:a16="http://schemas.microsoft.com/office/drawing/2014/main" id="{FCE9EDE3-D697-A7C6-7518-98D6FB0C69F1}"/>
              </a:ext>
            </a:extLst>
          </p:cNvPr>
          <p:cNvSpPr/>
          <p:nvPr/>
        </p:nvSpPr>
        <p:spPr>
          <a:xfrm>
            <a:off x="5825816" y="2856270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Oval 3">
            <a:extLst>
              <a:ext uri="{FF2B5EF4-FFF2-40B4-BE49-F238E27FC236}">
                <a16:creationId xmlns:a16="http://schemas.microsoft.com/office/drawing/2014/main" id="{F5B1E2AA-D2DA-A42B-3E33-92D8D4021EAB}"/>
              </a:ext>
            </a:extLst>
          </p:cNvPr>
          <p:cNvSpPr/>
          <p:nvPr/>
        </p:nvSpPr>
        <p:spPr>
          <a:xfrm>
            <a:off x="4276126" y="3539828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Oval 4">
            <a:extLst>
              <a:ext uri="{FF2B5EF4-FFF2-40B4-BE49-F238E27FC236}">
                <a16:creationId xmlns:a16="http://schemas.microsoft.com/office/drawing/2014/main" id="{E734AD41-4595-98DE-3F95-1230133D8194}"/>
              </a:ext>
            </a:extLst>
          </p:cNvPr>
          <p:cNvSpPr/>
          <p:nvPr/>
        </p:nvSpPr>
        <p:spPr>
          <a:xfrm>
            <a:off x="2726436" y="2856270"/>
            <a:ext cx="693414" cy="6934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Oval 5">
            <a:extLst>
              <a:ext uri="{FF2B5EF4-FFF2-40B4-BE49-F238E27FC236}">
                <a16:creationId xmlns:a16="http://schemas.microsoft.com/office/drawing/2014/main" id="{0EA15C58-62B8-38F6-9C96-966C17E60FE0}"/>
              </a:ext>
            </a:extLst>
          </p:cNvPr>
          <p:cNvSpPr/>
          <p:nvPr/>
        </p:nvSpPr>
        <p:spPr>
          <a:xfrm>
            <a:off x="1176746" y="3294028"/>
            <a:ext cx="693414" cy="69341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Block Arc 22">
            <a:extLst>
              <a:ext uri="{FF2B5EF4-FFF2-40B4-BE49-F238E27FC236}">
                <a16:creationId xmlns:a16="http://schemas.microsoft.com/office/drawing/2014/main" id="{7F94C353-7D83-53B2-C148-A7A105190710}"/>
              </a:ext>
            </a:extLst>
          </p:cNvPr>
          <p:cNvSpPr/>
          <p:nvPr/>
        </p:nvSpPr>
        <p:spPr>
          <a:xfrm>
            <a:off x="644204" y="2892190"/>
            <a:ext cx="1834703" cy="1834703"/>
          </a:xfrm>
          <a:prstGeom prst="blockArc">
            <a:avLst>
              <a:gd name="adj1" fmla="val 12399071"/>
              <a:gd name="adj2" fmla="val 20021087"/>
              <a:gd name="adj3" fmla="val 6481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Block Arc 23">
            <a:extLst>
              <a:ext uri="{FF2B5EF4-FFF2-40B4-BE49-F238E27FC236}">
                <a16:creationId xmlns:a16="http://schemas.microsoft.com/office/drawing/2014/main" id="{30B81441-6DC1-38DF-E91C-D40454715601}"/>
              </a:ext>
            </a:extLst>
          </p:cNvPr>
          <p:cNvSpPr/>
          <p:nvPr/>
        </p:nvSpPr>
        <p:spPr>
          <a:xfrm rot="10800000">
            <a:off x="2174844" y="2109292"/>
            <a:ext cx="1834703" cy="1834703"/>
          </a:xfrm>
          <a:prstGeom prst="blockArc">
            <a:avLst>
              <a:gd name="adj1" fmla="val 12399071"/>
              <a:gd name="adj2" fmla="val 20021087"/>
              <a:gd name="adj3" fmla="val 64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Block Arc 24">
            <a:extLst>
              <a:ext uri="{FF2B5EF4-FFF2-40B4-BE49-F238E27FC236}">
                <a16:creationId xmlns:a16="http://schemas.microsoft.com/office/drawing/2014/main" id="{E62A5CB9-E5FE-A86C-E9C8-7708239E8C91}"/>
              </a:ext>
            </a:extLst>
          </p:cNvPr>
          <p:cNvSpPr/>
          <p:nvPr/>
        </p:nvSpPr>
        <p:spPr>
          <a:xfrm>
            <a:off x="6766764" y="2892190"/>
            <a:ext cx="1834703" cy="1834703"/>
          </a:xfrm>
          <a:prstGeom prst="blockArc">
            <a:avLst>
              <a:gd name="adj1" fmla="val 12399071"/>
              <a:gd name="adj2" fmla="val 20021087"/>
              <a:gd name="adj3" fmla="val 648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Block Arc 25">
            <a:extLst>
              <a:ext uri="{FF2B5EF4-FFF2-40B4-BE49-F238E27FC236}">
                <a16:creationId xmlns:a16="http://schemas.microsoft.com/office/drawing/2014/main" id="{60A5D8F6-5012-00A5-124A-8A6DEC05DD07}"/>
              </a:ext>
            </a:extLst>
          </p:cNvPr>
          <p:cNvSpPr/>
          <p:nvPr/>
        </p:nvSpPr>
        <p:spPr>
          <a:xfrm>
            <a:off x="3705484" y="2892190"/>
            <a:ext cx="1834703" cy="1834703"/>
          </a:xfrm>
          <a:prstGeom prst="blockArc">
            <a:avLst>
              <a:gd name="adj1" fmla="val 12399071"/>
              <a:gd name="adj2" fmla="val 20021087"/>
              <a:gd name="adj3" fmla="val 648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Block Arc 26">
            <a:extLst>
              <a:ext uri="{FF2B5EF4-FFF2-40B4-BE49-F238E27FC236}">
                <a16:creationId xmlns:a16="http://schemas.microsoft.com/office/drawing/2014/main" id="{883005A0-1802-01BA-A64B-89F9778D9DF6}"/>
              </a:ext>
            </a:extLst>
          </p:cNvPr>
          <p:cNvSpPr/>
          <p:nvPr/>
        </p:nvSpPr>
        <p:spPr>
          <a:xfrm rot="10800000">
            <a:off x="5236124" y="2109292"/>
            <a:ext cx="1834703" cy="1834703"/>
          </a:xfrm>
          <a:prstGeom prst="blockArc">
            <a:avLst>
              <a:gd name="adj1" fmla="val 12399071"/>
              <a:gd name="adj2" fmla="val 20021087"/>
              <a:gd name="adj3" fmla="val 648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Oval 100">
            <a:extLst>
              <a:ext uri="{FF2B5EF4-FFF2-40B4-BE49-F238E27FC236}">
                <a16:creationId xmlns:a16="http://schemas.microsoft.com/office/drawing/2014/main" id="{C52B00D4-E750-8A86-EFA8-EE9BADA605D7}"/>
              </a:ext>
            </a:extLst>
          </p:cNvPr>
          <p:cNvSpPr/>
          <p:nvPr/>
        </p:nvSpPr>
        <p:spPr>
          <a:xfrm>
            <a:off x="8897326" y="2925092"/>
            <a:ext cx="693414" cy="6934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3" name="Block Arc 160">
            <a:extLst>
              <a:ext uri="{FF2B5EF4-FFF2-40B4-BE49-F238E27FC236}">
                <a16:creationId xmlns:a16="http://schemas.microsoft.com/office/drawing/2014/main" id="{D02E3D0F-3E78-CB58-30C5-CFABA456E812}"/>
              </a:ext>
            </a:extLst>
          </p:cNvPr>
          <p:cNvSpPr/>
          <p:nvPr/>
        </p:nvSpPr>
        <p:spPr>
          <a:xfrm rot="10800000">
            <a:off x="8307633" y="2109292"/>
            <a:ext cx="1834703" cy="1834703"/>
          </a:xfrm>
          <a:prstGeom prst="blockArc">
            <a:avLst>
              <a:gd name="adj1" fmla="val 12399071"/>
              <a:gd name="adj2" fmla="val 20021087"/>
              <a:gd name="adj3" fmla="val 64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Rounded Rectangle 5">
            <a:extLst>
              <a:ext uri="{FF2B5EF4-FFF2-40B4-BE49-F238E27FC236}">
                <a16:creationId xmlns:a16="http://schemas.microsoft.com/office/drawing/2014/main" id="{FFBCAB47-8DF5-BCD0-0C5B-FA72375FEF00}"/>
              </a:ext>
            </a:extLst>
          </p:cNvPr>
          <p:cNvSpPr/>
          <p:nvPr/>
        </p:nvSpPr>
        <p:spPr>
          <a:xfrm flipH="1">
            <a:off x="5957634" y="3035632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Teardrop 1">
            <a:extLst>
              <a:ext uri="{FF2B5EF4-FFF2-40B4-BE49-F238E27FC236}">
                <a16:creationId xmlns:a16="http://schemas.microsoft.com/office/drawing/2014/main" id="{9257990F-6822-81EE-6BE9-DD66E3C7BD08}"/>
              </a:ext>
            </a:extLst>
          </p:cNvPr>
          <p:cNvSpPr/>
          <p:nvPr/>
        </p:nvSpPr>
        <p:spPr>
          <a:xfrm rot="18805991">
            <a:off x="9060494" y="3080054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Donut 39">
            <a:extLst>
              <a:ext uri="{FF2B5EF4-FFF2-40B4-BE49-F238E27FC236}">
                <a16:creationId xmlns:a16="http://schemas.microsoft.com/office/drawing/2014/main" id="{F0287F2B-5BDA-E2CD-79A0-0F23B35F71EF}"/>
              </a:ext>
            </a:extLst>
          </p:cNvPr>
          <p:cNvSpPr/>
          <p:nvPr/>
        </p:nvSpPr>
        <p:spPr>
          <a:xfrm>
            <a:off x="2853307" y="3001157"/>
            <a:ext cx="404132" cy="4041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Chord 15">
            <a:extLst>
              <a:ext uri="{FF2B5EF4-FFF2-40B4-BE49-F238E27FC236}">
                <a16:creationId xmlns:a16="http://schemas.microsoft.com/office/drawing/2014/main" id="{77AB4852-B5BE-8709-D032-28CDB3080CED}"/>
              </a:ext>
            </a:extLst>
          </p:cNvPr>
          <p:cNvSpPr/>
          <p:nvPr/>
        </p:nvSpPr>
        <p:spPr>
          <a:xfrm>
            <a:off x="4518727" y="3656746"/>
            <a:ext cx="199125" cy="43414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8" name="Frame 17">
            <a:extLst>
              <a:ext uri="{FF2B5EF4-FFF2-40B4-BE49-F238E27FC236}">
                <a16:creationId xmlns:a16="http://schemas.microsoft.com/office/drawing/2014/main" id="{BACFD495-033F-A1B6-4C89-13BC9BA5D9A1}"/>
              </a:ext>
            </a:extLst>
          </p:cNvPr>
          <p:cNvSpPr/>
          <p:nvPr/>
        </p:nvSpPr>
        <p:spPr>
          <a:xfrm>
            <a:off x="1362096" y="3450472"/>
            <a:ext cx="346367" cy="38052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9" name="Block Arc 12">
            <a:extLst>
              <a:ext uri="{FF2B5EF4-FFF2-40B4-BE49-F238E27FC236}">
                <a16:creationId xmlns:a16="http://schemas.microsoft.com/office/drawing/2014/main" id="{44517160-741C-6EA0-385F-FB95B4960B45}"/>
              </a:ext>
            </a:extLst>
          </p:cNvPr>
          <p:cNvSpPr/>
          <p:nvPr/>
        </p:nvSpPr>
        <p:spPr>
          <a:xfrm>
            <a:off x="9852151" y="2887274"/>
            <a:ext cx="1834703" cy="1834703"/>
          </a:xfrm>
          <a:prstGeom prst="blockArc">
            <a:avLst>
              <a:gd name="adj1" fmla="val 12399071"/>
              <a:gd name="adj2" fmla="val 20021087"/>
              <a:gd name="adj3" fmla="val 6481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0" name="Trapezoid 22">
            <a:extLst>
              <a:ext uri="{FF2B5EF4-FFF2-40B4-BE49-F238E27FC236}">
                <a16:creationId xmlns:a16="http://schemas.microsoft.com/office/drawing/2014/main" id="{81E7E39A-5567-F83F-8101-FF59C6B5BF9A}"/>
              </a:ext>
            </a:extLst>
          </p:cNvPr>
          <p:cNvSpPr>
            <a:spLocks noChangeAspect="1"/>
          </p:cNvSpPr>
          <p:nvPr/>
        </p:nvSpPr>
        <p:spPr>
          <a:xfrm>
            <a:off x="744211" y="4143886"/>
            <a:ext cx="1095304" cy="557201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7AB813CD-B730-A317-5907-BA3991A3C25B}"/>
              </a:ext>
            </a:extLst>
          </p:cNvPr>
          <p:cNvSpPr txBox="1"/>
          <p:nvPr/>
        </p:nvSpPr>
        <p:spPr>
          <a:xfrm>
            <a:off x="3232440" y="765361"/>
            <a:ext cx="1084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Evolución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B5C5A215-99C5-FC68-7498-B1F1FFA27087}"/>
              </a:ext>
            </a:extLst>
          </p:cNvPr>
          <p:cNvSpPr txBox="1"/>
          <p:nvPr/>
        </p:nvSpPr>
        <p:spPr>
          <a:xfrm>
            <a:off x="6338535" y="816798"/>
            <a:ext cx="749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IAOPS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14BB1CE2-0B90-7570-5E84-04C8E429D993}"/>
              </a:ext>
            </a:extLst>
          </p:cNvPr>
          <p:cNvSpPr txBox="1"/>
          <p:nvPr/>
        </p:nvSpPr>
        <p:spPr>
          <a:xfrm>
            <a:off x="3226814" y="1378330"/>
            <a:ext cx="239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Pruebas Automatizadas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B026F5D-8147-60BA-156D-9F9C47017906}"/>
              </a:ext>
            </a:extLst>
          </p:cNvPr>
          <p:cNvSpPr/>
          <p:nvPr/>
        </p:nvSpPr>
        <p:spPr>
          <a:xfrm>
            <a:off x="0" y="1"/>
            <a:ext cx="12192000" cy="534255"/>
          </a:xfrm>
          <a:prstGeom prst="rect">
            <a:avLst/>
          </a:prstGeom>
          <a:solidFill>
            <a:srgbClr val="B51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5" name="Picture 6" descr="Devops Days Bogotá">
            <a:extLst>
              <a:ext uri="{FF2B5EF4-FFF2-40B4-BE49-F238E27FC236}">
                <a16:creationId xmlns:a16="http://schemas.microsoft.com/office/drawing/2014/main" id="{32122B4D-A027-6B14-8ABB-C2DE9E853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3" y="88584"/>
            <a:ext cx="1289998" cy="36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9ECF08E-0DD8-E84C-B725-6D55E3B2D573}"/>
              </a:ext>
            </a:extLst>
          </p:cNvPr>
          <p:cNvSpPr txBox="1"/>
          <p:nvPr/>
        </p:nvSpPr>
        <p:spPr>
          <a:xfrm>
            <a:off x="1561555" y="68711"/>
            <a:ext cx="657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pc="600" dirty="0">
                <a:solidFill>
                  <a:schemeClr val="bg1"/>
                </a:solidFill>
              </a:rPr>
              <a:t>En lo que debemos empezar a trabajar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0FB1B13-81FF-F886-C916-D68BE2DEE855}"/>
              </a:ext>
            </a:extLst>
          </p:cNvPr>
          <p:cNvSpPr txBox="1"/>
          <p:nvPr/>
        </p:nvSpPr>
        <p:spPr>
          <a:xfrm>
            <a:off x="85260" y="637123"/>
            <a:ext cx="1499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Distribuidores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C0D0B5B-D199-31B8-57A8-A8AC79A5B56C}"/>
              </a:ext>
            </a:extLst>
          </p:cNvPr>
          <p:cNvSpPr txBox="1"/>
          <p:nvPr/>
        </p:nvSpPr>
        <p:spPr>
          <a:xfrm>
            <a:off x="610511" y="4776133"/>
            <a:ext cx="1567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 err="1"/>
              <a:t>Apalancadores</a:t>
            </a:r>
            <a:endParaRPr lang="es-419" dirty="0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4989E19-AFB7-8442-0E6B-F952C20B7692}"/>
              </a:ext>
            </a:extLst>
          </p:cNvPr>
          <p:cNvSpPr txBox="1"/>
          <p:nvPr/>
        </p:nvSpPr>
        <p:spPr>
          <a:xfrm>
            <a:off x="3221479" y="1085514"/>
            <a:ext cx="2315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dirty="0"/>
              <a:t>ROI – Justificar Costos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CB8101BD-1F25-7D93-F091-23298BE414A5}"/>
              </a:ext>
            </a:extLst>
          </p:cNvPr>
          <p:cNvSpPr txBox="1"/>
          <p:nvPr/>
        </p:nvSpPr>
        <p:spPr>
          <a:xfrm>
            <a:off x="9582748" y="1571916"/>
            <a:ext cx="24332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 err="1"/>
              <a:t>Kubernetes</a:t>
            </a:r>
            <a:r>
              <a:rPr lang="es-419" dirty="0"/>
              <a:t> - Enfocar Seguridad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/>
              <a:t>Monitoreo y </a:t>
            </a:r>
            <a:r>
              <a:rPr lang="es-419" dirty="0" err="1"/>
              <a:t>Observabilidad</a:t>
            </a:r>
            <a:endParaRPr lang="es-419" dirty="0"/>
          </a:p>
        </p:txBody>
      </p:sp>
      <p:pic>
        <p:nvPicPr>
          <p:cNvPr id="2050" name="Picture 2">
            <a:hlinkClick r:id="rId3"/>
            <a:extLst>
              <a:ext uri="{FF2B5EF4-FFF2-40B4-BE49-F238E27FC236}">
                <a16:creationId xmlns:a16="http://schemas.microsoft.com/office/drawing/2014/main" id="{DEC9B687-37AD-E2B1-8693-8121A038C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21" y="1118955"/>
            <a:ext cx="2315865" cy="33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5"/>
            <a:extLst>
              <a:ext uri="{FF2B5EF4-FFF2-40B4-BE49-F238E27FC236}">
                <a16:creationId xmlns:a16="http://schemas.microsoft.com/office/drawing/2014/main" id="{60EC8E05-46A2-D406-5826-FEE1C75C8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16" y="1618277"/>
            <a:ext cx="2286042" cy="33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hlinkClick r:id="rId7"/>
            <a:extLst>
              <a:ext uri="{FF2B5EF4-FFF2-40B4-BE49-F238E27FC236}">
                <a16:creationId xmlns:a16="http://schemas.microsoft.com/office/drawing/2014/main" id="{6947EA50-2392-75B0-8E82-EE9B32B78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10" y="5317642"/>
            <a:ext cx="1176106" cy="17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hlinkClick r:id="rId9"/>
            <a:extLst>
              <a:ext uri="{FF2B5EF4-FFF2-40B4-BE49-F238E27FC236}">
                <a16:creationId xmlns:a16="http://schemas.microsoft.com/office/drawing/2014/main" id="{795E1BEF-B31E-485A-1A5E-7C5D96B2F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48" y="5666235"/>
            <a:ext cx="1494376" cy="30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hlinkClick r:id="rId11"/>
            <a:extLst>
              <a:ext uri="{FF2B5EF4-FFF2-40B4-BE49-F238E27FC236}">
                <a16:creationId xmlns:a16="http://schemas.microsoft.com/office/drawing/2014/main" id="{8E1CA77F-C7AA-5198-51E2-D186491FC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697" y="1822797"/>
            <a:ext cx="815550" cy="53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hlinkClick r:id="rId13"/>
            <a:extLst>
              <a:ext uri="{FF2B5EF4-FFF2-40B4-BE49-F238E27FC236}">
                <a16:creationId xmlns:a16="http://schemas.microsoft.com/office/drawing/2014/main" id="{ED314E3B-61EF-39CE-6043-463C15FD8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934" y="1618277"/>
            <a:ext cx="943022" cy="94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ertiProf-Logo (1)">
            <a:hlinkClick r:id="rId15"/>
            <a:extLst>
              <a:ext uri="{FF2B5EF4-FFF2-40B4-BE49-F238E27FC236}">
                <a16:creationId xmlns:a16="http://schemas.microsoft.com/office/drawing/2014/main" id="{0F174FB4-FA14-5175-30E3-9E76F8B61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185" y="4814159"/>
            <a:ext cx="1620121" cy="53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213B1966-167A-550E-3982-A3F9182A03D0}"/>
              </a:ext>
            </a:extLst>
          </p:cNvPr>
          <p:cNvSpPr txBox="1"/>
          <p:nvPr/>
        </p:nvSpPr>
        <p:spPr>
          <a:xfrm>
            <a:off x="3852995" y="4414239"/>
            <a:ext cx="1489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Certificadores</a:t>
            </a:r>
          </a:p>
        </p:txBody>
      </p:sp>
      <p:pic>
        <p:nvPicPr>
          <p:cNvPr id="2064" name="Picture 16">
            <a:hlinkClick r:id="rId17"/>
            <a:extLst>
              <a:ext uri="{FF2B5EF4-FFF2-40B4-BE49-F238E27FC236}">
                <a16:creationId xmlns:a16="http://schemas.microsoft.com/office/drawing/2014/main" id="{01CB6D0D-CA1B-B6BF-7517-BDD7EF3FC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528" y="4524801"/>
            <a:ext cx="979078" cy="97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arness">
            <a:extLst>
              <a:ext uri="{FF2B5EF4-FFF2-40B4-BE49-F238E27FC236}">
                <a16:creationId xmlns:a16="http://schemas.microsoft.com/office/drawing/2014/main" id="{43CB48C0-07A7-D343-6F4B-24D8D66CA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769" y="4903202"/>
            <a:ext cx="1609891" cy="35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Itera Process Logo">
            <a:extLst>
              <a:ext uri="{FF2B5EF4-FFF2-40B4-BE49-F238E27FC236}">
                <a16:creationId xmlns:a16="http://schemas.microsoft.com/office/drawing/2014/main" id="{4061FAA6-1195-299F-4C5A-7F10E7779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927" y="2161154"/>
            <a:ext cx="730101" cy="29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uadroTexto 41">
            <a:extLst>
              <a:ext uri="{FF2B5EF4-FFF2-40B4-BE49-F238E27FC236}">
                <a16:creationId xmlns:a16="http://schemas.microsoft.com/office/drawing/2014/main" id="{1BD3AF1F-F4E9-31FA-7847-DAA854944927}"/>
              </a:ext>
            </a:extLst>
          </p:cNvPr>
          <p:cNvSpPr txBox="1"/>
          <p:nvPr/>
        </p:nvSpPr>
        <p:spPr>
          <a:xfrm>
            <a:off x="6359001" y="4283978"/>
            <a:ext cx="14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As-as </a:t>
            </a:r>
            <a:r>
              <a:rPr lang="es-419" dirty="0" err="1"/>
              <a:t>service</a:t>
            </a:r>
            <a:r>
              <a:rPr lang="es-419" dirty="0"/>
              <a:t> 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49298966-F512-75F4-F4D8-8F258714A06D}"/>
              </a:ext>
            </a:extLst>
          </p:cNvPr>
          <p:cNvSpPr txBox="1"/>
          <p:nvPr/>
        </p:nvSpPr>
        <p:spPr>
          <a:xfrm>
            <a:off x="6353608" y="2114902"/>
            <a:ext cx="1007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Cloud</a:t>
            </a:r>
          </a:p>
          <a:p>
            <a:r>
              <a:rPr lang="es-419" dirty="0"/>
              <a:t>Servicios</a:t>
            </a:r>
          </a:p>
        </p:txBody>
      </p:sp>
      <p:pic>
        <p:nvPicPr>
          <p:cNvPr id="2074" name="Picture 26" descr="Globant logo in transparent PNG and vectorized SVG formats">
            <a:extLst>
              <a:ext uri="{FF2B5EF4-FFF2-40B4-BE49-F238E27FC236}">
                <a16:creationId xmlns:a16="http://schemas.microsoft.com/office/drawing/2014/main" id="{56D1A7C1-E06B-55A3-3C55-A6B0AF8ED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475" y="895821"/>
            <a:ext cx="1254138" cy="24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DevOps Latam ">
            <a:extLst>
              <a:ext uri="{FF2B5EF4-FFF2-40B4-BE49-F238E27FC236}">
                <a16:creationId xmlns:a16="http://schemas.microsoft.com/office/drawing/2014/main" id="{C6CF187B-1057-A822-22AC-51CE81B6B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854" y="2432037"/>
            <a:ext cx="1334408" cy="209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SIGITAT LLC">
            <a:extLst>
              <a:ext uri="{FF2B5EF4-FFF2-40B4-BE49-F238E27FC236}">
                <a16:creationId xmlns:a16="http://schemas.microsoft.com/office/drawing/2014/main" id="{BB064897-3872-3591-859F-B4B76D04C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747" y="2192466"/>
            <a:ext cx="762783" cy="24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ingram-micro">
            <a:extLst>
              <a:ext uri="{FF2B5EF4-FFF2-40B4-BE49-F238E27FC236}">
                <a16:creationId xmlns:a16="http://schemas.microsoft.com/office/drawing/2014/main" id="{CBBE13E0-77F9-FF68-43BD-A1AA69940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927" y="2546251"/>
            <a:ext cx="823611" cy="16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CuadroTexto 43">
            <a:extLst>
              <a:ext uri="{FF2B5EF4-FFF2-40B4-BE49-F238E27FC236}">
                <a16:creationId xmlns:a16="http://schemas.microsoft.com/office/drawing/2014/main" id="{27867DF9-9FFE-7F6C-8A87-F5CBF6E7CAB1}"/>
              </a:ext>
            </a:extLst>
          </p:cNvPr>
          <p:cNvSpPr txBox="1"/>
          <p:nvPr/>
        </p:nvSpPr>
        <p:spPr>
          <a:xfrm>
            <a:off x="9633844" y="3844645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Security</a:t>
            </a:r>
          </a:p>
        </p:txBody>
      </p:sp>
      <p:pic>
        <p:nvPicPr>
          <p:cNvPr id="2082" name="Picture 34" descr="Lugapel">
            <a:extLst>
              <a:ext uri="{FF2B5EF4-FFF2-40B4-BE49-F238E27FC236}">
                <a16:creationId xmlns:a16="http://schemas.microsoft.com/office/drawing/2014/main" id="{308BAAAF-6303-504F-2D2D-CA883C99B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3596" y="4333229"/>
            <a:ext cx="1334361" cy="76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Picture 38" descr="fluidattacks">
            <a:extLst>
              <a:ext uri="{FF2B5EF4-FFF2-40B4-BE49-F238E27FC236}">
                <a16:creationId xmlns:a16="http://schemas.microsoft.com/office/drawing/2014/main" id="{6D9F54AF-6025-C306-8F1D-D99B6E00E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082" y="4195111"/>
            <a:ext cx="1500198" cy="88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áfico 47">
            <a:extLst>
              <a:ext uri="{FF2B5EF4-FFF2-40B4-BE49-F238E27FC236}">
                <a16:creationId xmlns:a16="http://schemas.microsoft.com/office/drawing/2014/main" id="{F7652A72-51D2-836F-F057-B6D45496C81F}"/>
              </a:ext>
            </a:extLst>
          </p:cNvPr>
          <p:cNvGrpSpPr/>
          <p:nvPr/>
        </p:nvGrpSpPr>
        <p:grpSpPr>
          <a:xfrm>
            <a:off x="9581336" y="5317642"/>
            <a:ext cx="1525705" cy="294257"/>
            <a:chOff x="9581336" y="5317642"/>
            <a:chExt cx="1525705" cy="294257"/>
          </a:xfrm>
        </p:grpSpPr>
        <p:sp>
          <p:nvSpPr>
            <p:cNvPr id="50" name="Forma libre: forma 49">
              <a:extLst>
                <a:ext uri="{FF2B5EF4-FFF2-40B4-BE49-F238E27FC236}">
                  <a16:creationId xmlns:a16="http://schemas.microsoft.com/office/drawing/2014/main" id="{63203F34-7824-B3AB-A5F4-D6E3ED455DBA}"/>
                </a:ext>
              </a:extLst>
            </p:cNvPr>
            <p:cNvSpPr/>
            <p:nvPr/>
          </p:nvSpPr>
          <p:spPr>
            <a:xfrm>
              <a:off x="9904371" y="5468882"/>
              <a:ext cx="180773" cy="143004"/>
            </a:xfrm>
            <a:custGeom>
              <a:avLst/>
              <a:gdLst>
                <a:gd name="connsiteX0" fmla="*/ 135230 w 180773"/>
                <a:gd name="connsiteY0" fmla="*/ 0 h 143004"/>
                <a:gd name="connsiteX1" fmla="*/ 180773 w 180773"/>
                <a:gd name="connsiteY1" fmla="*/ 0 h 143004"/>
                <a:gd name="connsiteX2" fmla="*/ 180773 w 180773"/>
                <a:gd name="connsiteY2" fmla="*/ 143004 h 143004"/>
                <a:gd name="connsiteX3" fmla="*/ 135230 w 180773"/>
                <a:gd name="connsiteY3" fmla="*/ 143004 h 143004"/>
                <a:gd name="connsiteX4" fmla="*/ 135230 w 180773"/>
                <a:gd name="connsiteY4" fmla="*/ 90338 h 143004"/>
                <a:gd name="connsiteX5" fmla="*/ 45543 w 180773"/>
                <a:gd name="connsiteY5" fmla="*/ 90338 h 143004"/>
                <a:gd name="connsiteX6" fmla="*/ 45543 w 180773"/>
                <a:gd name="connsiteY6" fmla="*/ 143004 h 143004"/>
                <a:gd name="connsiteX7" fmla="*/ 0 w 180773"/>
                <a:gd name="connsiteY7" fmla="*/ 143004 h 143004"/>
                <a:gd name="connsiteX8" fmla="*/ 0 w 180773"/>
                <a:gd name="connsiteY8" fmla="*/ 0 h 143004"/>
                <a:gd name="connsiteX9" fmla="*/ 45543 w 180773"/>
                <a:gd name="connsiteY9" fmla="*/ 0 h 143004"/>
                <a:gd name="connsiteX10" fmla="*/ 45543 w 180773"/>
                <a:gd name="connsiteY10" fmla="*/ 52871 h 143004"/>
                <a:gd name="connsiteX11" fmla="*/ 135230 w 180773"/>
                <a:gd name="connsiteY11" fmla="*/ 52871 h 143004"/>
                <a:gd name="connsiteX12" fmla="*/ 135230 w 180773"/>
                <a:gd name="connsiteY12" fmla="*/ 0 h 14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73" h="143004">
                  <a:moveTo>
                    <a:pt x="135230" y="0"/>
                  </a:moveTo>
                  <a:lnTo>
                    <a:pt x="180773" y="0"/>
                  </a:lnTo>
                  <a:lnTo>
                    <a:pt x="180773" y="143004"/>
                  </a:lnTo>
                  <a:lnTo>
                    <a:pt x="135230" y="143004"/>
                  </a:lnTo>
                  <a:lnTo>
                    <a:pt x="135230" y="90338"/>
                  </a:lnTo>
                  <a:lnTo>
                    <a:pt x="45543" y="90338"/>
                  </a:lnTo>
                  <a:lnTo>
                    <a:pt x="45543" y="143004"/>
                  </a:lnTo>
                  <a:lnTo>
                    <a:pt x="0" y="143004"/>
                  </a:lnTo>
                  <a:lnTo>
                    <a:pt x="0" y="0"/>
                  </a:lnTo>
                  <a:lnTo>
                    <a:pt x="45543" y="0"/>
                  </a:lnTo>
                  <a:lnTo>
                    <a:pt x="45543" y="52871"/>
                  </a:lnTo>
                  <a:lnTo>
                    <a:pt x="135230" y="52871"/>
                  </a:lnTo>
                  <a:lnTo>
                    <a:pt x="135230" y="0"/>
                  </a:lnTo>
                  <a:close/>
                </a:path>
              </a:pathLst>
            </a:custGeom>
            <a:solidFill>
              <a:srgbClr val="FFFFFF"/>
            </a:solidFill>
            <a:ln w="54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419"/>
            </a:p>
          </p:txBody>
        </p:sp>
        <p:sp>
          <p:nvSpPr>
            <p:cNvPr id="51" name="Forma libre: forma 50">
              <a:extLst>
                <a:ext uri="{FF2B5EF4-FFF2-40B4-BE49-F238E27FC236}">
                  <a16:creationId xmlns:a16="http://schemas.microsoft.com/office/drawing/2014/main" id="{1ECA4877-942D-2A37-5833-0311C3DA5ED5}"/>
                </a:ext>
              </a:extLst>
            </p:cNvPr>
            <p:cNvSpPr/>
            <p:nvPr/>
          </p:nvSpPr>
          <p:spPr>
            <a:xfrm>
              <a:off x="10093104" y="5468882"/>
              <a:ext cx="196664" cy="143004"/>
            </a:xfrm>
            <a:custGeom>
              <a:avLst/>
              <a:gdLst>
                <a:gd name="connsiteX0" fmla="*/ 121294 w 196664"/>
                <a:gd name="connsiteY0" fmla="*/ 0 h 143004"/>
                <a:gd name="connsiteX1" fmla="*/ 196664 w 196664"/>
                <a:gd name="connsiteY1" fmla="*/ 143004 h 143004"/>
                <a:gd name="connsiteX2" fmla="*/ 146556 w 196664"/>
                <a:gd name="connsiteY2" fmla="*/ 143004 h 143004"/>
                <a:gd name="connsiteX3" fmla="*/ 136018 w 196664"/>
                <a:gd name="connsiteY3" fmla="*/ 121979 h 143004"/>
                <a:gd name="connsiteX4" fmla="*/ 60648 w 196664"/>
                <a:gd name="connsiteY4" fmla="*/ 121979 h 143004"/>
                <a:gd name="connsiteX5" fmla="*/ 50109 w 196664"/>
                <a:gd name="connsiteY5" fmla="*/ 143004 h 143004"/>
                <a:gd name="connsiteX6" fmla="*/ 0 w 196664"/>
                <a:gd name="connsiteY6" fmla="*/ 143004 h 143004"/>
                <a:gd name="connsiteX7" fmla="*/ 75561 w 196664"/>
                <a:gd name="connsiteY7" fmla="*/ 0 h 143004"/>
                <a:gd name="connsiteX8" fmla="*/ 121294 w 196664"/>
                <a:gd name="connsiteY8" fmla="*/ 0 h 143004"/>
                <a:gd name="connsiteX9" fmla="*/ 117126 w 196664"/>
                <a:gd name="connsiteY9" fmla="*/ 84115 h 143004"/>
                <a:gd name="connsiteX10" fmla="*/ 98436 w 196664"/>
                <a:gd name="connsiteY10" fmla="*/ 46660 h 143004"/>
                <a:gd name="connsiteX11" fmla="*/ 79746 w 196664"/>
                <a:gd name="connsiteY11" fmla="*/ 84115 h 143004"/>
                <a:gd name="connsiteX12" fmla="*/ 117126 w 196664"/>
                <a:gd name="connsiteY12" fmla="*/ 84115 h 14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664" h="143004">
                  <a:moveTo>
                    <a:pt x="121294" y="0"/>
                  </a:moveTo>
                  <a:lnTo>
                    <a:pt x="196664" y="143004"/>
                  </a:lnTo>
                  <a:lnTo>
                    <a:pt x="146556" y="143004"/>
                  </a:lnTo>
                  <a:lnTo>
                    <a:pt x="136018" y="121979"/>
                  </a:lnTo>
                  <a:lnTo>
                    <a:pt x="60648" y="121979"/>
                  </a:lnTo>
                  <a:lnTo>
                    <a:pt x="50109" y="143004"/>
                  </a:lnTo>
                  <a:lnTo>
                    <a:pt x="0" y="143004"/>
                  </a:lnTo>
                  <a:lnTo>
                    <a:pt x="75561" y="0"/>
                  </a:lnTo>
                  <a:lnTo>
                    <a:pt x="121294" y="0"/>
                  </a:lnTo>
                  <a:close/>
                  <a:moveTo>
                    <a:pt x="117126" y="84115"/>
                  </a:moveTo>
                  <a:lnTo>
                    <a:pt x="98436" y="46660"/>
                  </a:lnTo>
                  <a:lnTo>
                    <a:pt x="79746" y="84115"/>
                  </a:lnTo>
                  <a:lnTo>
                    <a:pt x="117126" y="84115"/>
                  </a:lnTo>
                  <a:close/>
                </a:path>
              </a:pathLst>
            </a:custGeom>
            <a:solidFill>
              <a:srgbClr val="FFFFFF"/>
            </a:solidFill>
            <a:ln w="54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419"/>
            </a:p>
          </p:txBody>
        </p:sp>
        <p:sp>
          <p:nvSpPr>
            <p:cNvPr id="52" name="Forma libre: forma 51">
              <a:extLst>
                <a:ext uri="{FF2B5EF4-FFF2-40B4-BE49-F238E27FC236}">
                  <a16:creationId xmlns:a16="http://schemas.microsoft.com/office/drawing/2014/main" id="{09D6B27C-184E-9CB7-2540-B7C56AD626FC}"/>
                </a:ext>
              </a:extLst>
            </p:cNvPr>
            <p:cNvSpPr/>
            <p:nvPr/>
          </p:nvSpPr>
          <p:spPr>
            <a:xfrm>
              <a:off x="10283791" y="5468922"/>
              <a:ext cx="180159" cy="142976"/>
            </a:xfrm>
            <a:custGeom>
              <a:avLst/>
              <a:gdLst>
                <a:gd name="connsiteX0" fmla="*/ 72586 w 180159"/>
                <a:gd name="connsiteY0" fmla="*/ 40026 h 142976"/>
                <a:gd name="connsiteX1" fmla="*/ 60255 w 180159"/>
                <a:gd name="connsiteY1" fmla="*/ 42433 h 142976"/>
                <a:gd name="connsiteX2" fmla="*/ 52702 w 180159"/>
                <a:gd name="connsiteY2" fmla="*/ 49041 h 142976"/>
                <a:gd name="connsiteX3" fmla="*/ 48828 w 180159"/>
                <a:gd name="connsiteY3" fmla="*/ 58958 h 142976"/>
                <a:gd name="connsiteX4" fmla="*/ 47727 w 180159"/>
                <a:gd name="connsiteY4" fmla="*/ 71475 h 142976"/>
                <a:gd name="connsiteX5" fmla="*/ 48828 w 180159"/>
                <a:gd name="connsiteY5" fmla="*/ 84087 h 142976"/>
                <a:gd name="connsiteX6" fmla="*/ 52702 w 180159"/>
                <a:gd name="connsiteY6" fmla="*/ 94100 h 142976"/>
                <a:gd name="connsiteX7" fmla="*/ 60255 w 180159"/>
                <a:gd name="connsiteY7" fmla="*/ 100708 h 142976"/>
                <a:gd name="connsiteX8" fmla="*/ 72586 w 180159"/>
                <a:gd name="connsiteY8" fmla="*/ 103115 h 142976"/>
                <a:gd name="connsiteX9" fmla="*/ 108374 w 180159"/>
                <a:gd name="connsiteY9" fmla="*/ 103115 h 142976"/>
                <a:gd name="connsiteX10" fmla="*/ 118019 w 180159"/>
                <a:gd name="connsiteY10" fmla="*/ 102322 h 142976"/>
                <a:gd name="connsiteX11" fmla="*/ 124879 w 180159"/>
                <a:gd name="connsiteY11" fmla="*/ 99422 h 142976"/>
                <a:gd name="connsiteX12" fmla="*/ 129456 w 180159"/>
                <a:gd name="connsiteY12" fmla="*/ 93717 h 142976"/>
                <a:gd name="connsiteX13" fmla="*/ 132241 w 180159"/>
                <a:gd name="connsiteY13" fmla="*/ 84498 h 142976"/>
                <a:gd name="connsiteX14" fmla="*/ 180159 w 180159"/>
                <a:gd name="connsiteY14" fmla="*/ 84498 h 142976"/>
                <a:gd name="connsiteX15" fmla="*/ 174089 w 180159"/>
                <a:gd name="connsiteY15" fmla="*/ 107424 h 142976"/>
                <a:gd name="connsiteX16" fmla="*/ 163344 w 180159"/>
                <a:gd name="connsiteY16" fmla="*/ 123443 h 142976"/>
                <a:gd name="connsiteX17" fmla="*/ 149629 w 180159"/>
                <a:gd name="connsiteY17" fmla="*/ 133757 h 142976"/>
                <a:gd name="connsiteX18" fmla="*/ 134415 w 180159"/>
                <a:gd name="connsiteY18" fmla="*/ 139667 h 142976"/>
                <a:gd name="connsiteX19" fmla="*/ 119300 w 180159"/>
                <a:gd name="connsiteY19" fmla="*/ 142375 h 142976"/>
                <a:gd name="connsiteX20" fmla="*/ 105971 w 180159"/>
                <a:gd name="connsiteY20" fmla="*/ 142977 h 142976"/>
                <a:gd name="connsiteX21" fmla="*/ 74950 w 180159"/>
                <a:gd name="connsiteY21" fmla="*/ 142977 h 142976"/>
                <a:gd name="connsiteX22" fmla="*/ 60538 w 180159"/>
                <a:gd name="connsiteY22" fmla="*/ 142280 h 142976"/>
                <a:gd name="connsiteX23" fmla="*/ 44131 w 180159"/>
                <a:gd name="connsiteY23" fmla="*/ 139078 h 142976"/>
                <a:gd name="connsiteX24" fmla="*/ 27926 w 180159"/>
                <a:gd name="connsiteY24" fmla="*/ 131869 h 142976"/>
                <a:gd name="connsiteX25" fmla="*/ 13813 w 180159"/>
                <a:gd name="connsiteY25" fmla="*/ 119257 h 142976"/>
                <a:gd name="connsiteX26" fmla="*/ 3776 w 180159"/>
                <a:gd name="connsiteY26" fmla="*/ 99627 h 142976"/>
                <a:gd name="connsiteX27" fmla="*/ 0 w 180159"/>
                <a:gd name="connsiteY27" fmla="*/ 71489 h 142976"/>
                <a:gd name="connsiteX28" fmla="*/ 3776 w 180159"/>
                <a:gd name="connsiteY28" fmla="*/ 43350 h 142976"/>
                <a:gd name="connsiteX29" fmla="*/ 13813 w 180159"/>
                <a:gd name="connsiteY29" fmla="*/ 23720 h 142976"/>
                <a:gd name="connsiteX30" fmla="*/ 27926 w 180159"/>
                <a:gd name="connsiteY30" fmla="*/ 11108 h 142976"/>
                <a:gd name="connsiteX31" fmla="*/ 44131 w 180159"/>
                <a:gd name="connsiteY31" fmla="*/ 3899 h 142976"/>
                <a:gd name="connsiteX32" fmla="*/ 60538 w 180159"/>
                <a:gd name="connsiteY32" fmla="*/ 697 h 142976"/>
                <a:gd name="connsiteX33" fmla="*/ 74950 w 180159"/>
                <a:gd name="connsiteY33" fmla="*/ 0 h 142976"/>
                <a:gd name="connsiteX34" fmla="*/ 105971 w 180159"/>
                <a:gd name="connsiteY34" fmla="*/ 0 h 142976"/>
                <a:gd name="connsiteX35" fmla="*/ 119300 w 180159"/>
                <a:gd name="connsiteY35" fmla="*/ 602 h 142976"/>
                <a:gd name="connsiteX36" fmla="*/ 134415 w 180159"/>
                <a:gd name="connsiteY36" fmla="*/ 3310 h 142976"/>
                <a:gd name="connsiteX37" fmla="*/ 149629 w 180159"/>
                <a:gd name="connsiteY37" fmla="*/ 9220 h 142976"/>
                <a:gd name="connsiteX38" fmla="*/ 163344 w 180159"/>
                <a:gd name="connsiteY38" fmla="*/ 19534 h 142976"/>
                <a:gd name="connsiteX39" fmla="*/ 174089 w 180159"/>
                <a:gd name="connsiteY39" fmla="*/ 35553 h 142976"/>
                <a:gd name="connsiteX40" fmla="*/ 180159 w 180159"/>
                <a:gd name="connsiteY40" fmla="*/ 58479 h 142976"/>
                <a:gd name="connsiteX41" fmla="*/ 132241 w 180159"/>
                <a:gd name="connsiteY41" fmla="*/ 58479 h 142976"/>
                <a:gd name="connsiteX42" fmla="*/ 125288 w 180159"/>
                <a:gd name="connsiteY42" fmla="*/ 44061 h 142976"/>
                <a:gd name="connsiteX43" fmla="*/ 108391 w 180159"/>
                <a:gd name="connsiteY43" fmla="*/ 40053 h 142976"/>
                <a:gd name="connsiteX44" fmla="*/ 72602 w 180159"/>
                <a:gd name="connsiteY44" fmla="*/ 40053 h 142976"/>
                <a:gd name="connsiteX45" fmla="*/ 72586 w 180159"/>
                <a:gd name="connsiteY45" fmla="*/ 40026 h 14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80159" h="142976">
                  <a:moveTo>
                    <a:pt x="72586" y="40026"/>
                  </a:moveTo>
                  <a:cubicBezTo>
                    <a:pt x="67545" y="40026"/>
                    <a:pt x="63431" y="40833"/>
                    <a:pt x="60255" y="42433"/>
                  </a:cubicBezTo>
                  <a:cubicBezTo>
                    <a:pt x="57072" y="44034"/>
                    <a:pt x="54550" y="46236"/>
                    <a:pt x="52702" y="49041"/>
                  </a:cubicBezTo>
                  <a:cubicBezTo>
                    <a:pt x="50839" y="51845"/>
                    <a:pt x="49547" y="55155"/>
                    <a:pt x="48828" y="58958"/>
                  </a:cubicBezTo>
                  <a:cubicBezTo>
                    <a:pt x="48098" y="62761"/>
                    <a:pt x="47727" y="66933"/>
                    <a:pt x="47727" y="71475"/>
                  </a:cubicBezTo>
                  <a:cubicBezTo>
                    <a:pt x="47727" y="76016"/>
                    <a:pt x="48098" y="80216"/>
                    <a:pt x="48828" y="84087"/>
                  </a:cubicBezTo>
                  <a:cubicBezTo>
                    <a:pt x="49564" y="87958"/>
                    <a:pt x="50855" y="91296"/>
                    <a:pt x="52702" y="94100"/>
                  </a:cubicBezTo>
                  <a:cubicBezTo>
                    <a:pt x="54560" y="96905"/>
                    <a:pt x="57072" y="99107"/>
                    <a:pt x="60255" y="100708"/>
                  </a:cubicBezTo>
                  <a:cubicBezTo>
                    <a:pt x="63431" y="102308"/>
                    <a:pt x="67545" y="103115"/>
                    <a:pt x="72586" y="103115"/>
                  </a:cubicBezTo>
                  <a:lnTo>
                    <a:pt x="108374" y="103115"/>
                  </a:lnTo>
                  <a:cubicBezTo>
                    <a:pt x="112085" y="103115"/>
                    <a:pt x="115305" y="102855"/>
                    <a:pt x="118019" y="102322"/>
                  </a:cubicBezTo>
                  <a:cubicBezTo>
                    <a:pt x="120738" y="101788"/>
                    <a:pt x="123021" y="100817"/>
                    <a:pt x="124879" y="99422"/>
                  </a:cubicBezTo>
                  <a:cubicBezTo>
                    <a:pt x="126743" y="98026"/>
                    <a:pt x="128263" y="96112"/>
                    <a:pt x="129456" y="93717"/>
                  </a:cubicBezTo>
                  <a:cubicBezTo>
                    <a:pt x="130655" y="91310"/>
                    <a:pt x="131576" y="88246"/>
                    <a:pt x="132241" y="84498"/>
                  </a:cubicBezTo>
                  <a:lnTo>
                    <a:pt x="180159" y="84498"/>
                  </a:lnTo>
                  <a:cubicBezTo>
                    <a:pt x="179102" y="93444"/>
                    <a:pt x="177080" y="101091"/>
                    <a:pt x="174089" y="107424"/>
                  </a:cubicBezTo>
                  <a:cubicBezTo>
                    <a:pt x="171103" y="113772"/>
                    <a:pt x="167528" y="119107"/>
                    <a:pt x="163344" y="123443"/>
                  </a:cubicBezTo>
                  <a:cubicBezTo>
                    <a:pt x="159164" y="127779"/>
                    <a:pt x="154598" y="131226"/>
                    <a:pt x="149629" y="133757"/>
                  </a:cubicBezTo>
                  <a:cubicBezTo>
                    <a:pt x="144659" y="136301"/>
                    <a:pt x="139591" y="138271"/>
                    <a:pt x="134415" y="139667"/>
                  </a:cubicBezTo>
                  <a:cubicBezTo>
                    <a:pt x="129238" y="141062"/>
                    <a:pt x="124198" y="141965"/>
                    <a:pt x="119300" y="142375"/>
                  </a:cubicBezTo>
                  <a:cubicBezTo>
                    <a:pt x="114396" y="142772"/>
                    <a:pt x="109955" y="142977"/>
                    <a:pt x="105971" y="142977"/>
                  </a:cubicBezTo>
                  <a:lnTo>
                    <a:pt x="74950" y="142977"/>
                  </a:lnTo>
                  <a:cubicBezTo>
                    <a:pt x="70711" y="142977"/>
                    <a:pt x="65905" y="142744"/>
                    <a:pt x="60538" y="142280"/>
                  </a:cubicBezTo>
                  <a:cubicBezTo>
                    <a:pt x="55171" y="141814"/>
                    <a:pt x="49700" y="140747"/>
                    <a:pt x="44131" y="139078"/>
                  </a:cubicBezTo>
                  <a:cubicBezTo>
                    <a:pt x="38562" y="137410"/>
                    <a:pt x="33157" y="135002"/>
                    <a:pt x="27926" y="131869"/>
                  </a:cubicBezTo>
                  <a:cubicBezTo>
                    <a:pt x="22684" y="128737"/>
                    <a:pt x="17982" y="124524"/>
                    <a:pt x="13813" y="119257"/>
                  </a:cubicBezTo>
                  <a:cubicBezTo>
                    <a:pt x="9628" y="113977"/>
                    <a:pt x="6288" y="107438"/>
                    <a:pt x="3776" y="99627"/>
                  </a:cubicBezTo>
                  <a:cubicBezTo>
                    <a:pt x="1248" y="91816"/>
                    <a:pt x="0" y="82432"/>
                    <a:pt x="0" y="71489"/>
                  </a:cubicBezTo>
                  <a:cubicBezTo>
                    <a:pt x="0" y="60545"/>
                    <a:pt x="1264" y="51161"/>
                    <a:pt x="3776" y="43350"/>
                  </a:cubicBezTo>
                  <a:cubicBezTo>
                    <a:pt x="6288" y="35539"/>
                    <a:pt x="9645" y="29000"/>
                    <a:pt x="13813" y="23720"/>
                  </a:cubicBezTo>
                  <a:cubicBezTo>
                    <a:pt x="17982" y="18453"/>
                    <a:pt x="22695" y="14240"/>
                    <a:pt x="27926" y="11108"/>
                  </a:cubicBezTo>
                  <a:cubicBezTo>
                    <a:pt x="33157" y="7975"/>
                    <a:pt x="38562" y="5567"/>
                    <a:pt x="44131" y="3899"/>
                  </a:cubicBezTo>
                  <a:cubicBezTo>
                    <a:pt x="49700" y="2230"/>
                    <a:pt x="55171" y="1163"/>
                    <a:pt x="60538" y="697"/>
                  </a:cubicBezTo>
                  <a:cubicBezTo>
                    <a:pt x="65905" y="233"/>
                    <a:pt x="70711" y="0"/>
                    <a:pt x="74950" y="0"/>
                  </a:cubicBezTo>
                  <a:lnTo>
                    <a:pt x="105971" y="0"/>
                  </a:lnTo>
                  <a:cubicBezTo>
                    <a:pt x="109955" y="0"/>
                    <a:pt x="114396" y="205"/>
                    <a:pt x="119300" y="602"/>
                  </a:cubicBezTo>
                  <a:cubicBezTo>
                    <a:pt x="124198" y="998"/>
                    <a:pt x="129238" y="1901"/>
                    <a:pt x="134415" y="3310"/>
                  </a:cubicBezTo>
                  <a:cubicBezTo>
                    <a:pt x="139591" y="4706"/>
                    <a:pt x="144659" y="6689"/>
                    <a:pt x="149629" y="9220"/>
                  </a:cubicBezTo>
                  <a:cubicBezTo>
                    <a:pt x="154598" y="11751"/>
                    <a:pt x="159175" y="15198"/>
                    <a:pt x="163344" y="19534"/>
                  </a:cubicBezTo>
                  <a:cubicBezTo>
                    <a:pt x="167517" y="23870"/>
                    <a:pt x="171103" y="29219"/>
                    <a:pt x="174089" y="35553"/>
                  </a:cubicBezTo>
                  <a:cubicBezTo>
                    <a:pt x="177080" y="41900"/>
                    <a:pt x="179091" y="49547"/>
                    <a:pt x="180159" y="58479"/>
                  </a:cubicBezTo>
                  <a:lnTo>
                    <a:pt x="132241" y="58479"/>
                  </a:lnTo>
                  <a:cubicBezTo>
                    <a:pt x="131320" y="51544"/>
                    <a:pt x="128993" y="46729"/>
                    <a:pt x="125288" y="44061"/>
                  </a:cubicBezTo>
                  <a:cubicBezTo>
                    <a:pt x="121577" y="41394"/>
                    <a:pt x="115943" y="40053"/>
                    <a:pt x="108391" y="40053"/>
                  </a:cubicBezTo>
                  <a:lnTo>
                    <a:pt x="72602" y="40053"/>
                  </a:lnTo>
                  <a:lnTo>
                    <a:pt x="72586" y="40026"/>
                  </a:lnTo>
                  <a:close/>
                </a:path>
              </a:pathLst>
            </a:custGeom>
            <a:solidFill>
              <a:srgbClr val="FFFFFF"/>
            </a:solidFill>
            <a:ln w="54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419"/>
            </a:p>
          </p:txBody>
        </p:sp>
        <p:sp>
          <p:nvSpPr>
            <p:cNvPr id="53" name="Forma libre: forma 52">
              <a:extLst>
                <a:ext uri="{FF2B5EF4-FFF2-40B4-BE49-F238E27FC236}">
                  <a16:creationId xmlns:a16="http://schemas.microsoft.com/office/drawing/2014/main" id="{A4C0FF62-48BD-18C0-A846-A864820CA425}"/>
                </a:ext>
              </a:extLst>
            </p:cNvPr>
            <p:cNvSpPr/>
            <p:nvPr/>
          </p:nvSpPr>
          <p:spPr>
            <a:xfrm>
              <a:off x="10479872" y="5468882"/>
              <a:ext cx="170819" cy="143004"/>
            </a:xfrm>
            <a:custGeom>
              <a:avLst/>
              <a:gdLst>
                <a:gd name="connsiteX0" fmla="*/ 170819 w 170819"/>
                <a:gd name="connsiteY0" fmla="*/ 0 h 143004"/>
                <a:gd name="connsiteX1" fmla="*/ 109573 w 170819"/>
                <a:gd name="connsiteY1" fmla="*/ 71502 h 143004"/>
                <a:gd name="connsiteX2" fmla="*/ 170819 w 170819"/>
                <a:gd name="connsiteY2" fmla="*/ 143004 h 143004"/>
                <a:gd name="connsiteX3" fmla="*/ 113349 w 170819"/>
                <a:gd name="connsiteY3" fmla="*/ 143004 h 143004"/>
                <a:gd name="connsiteX4" fmla="*/ 70591 w 170819"/>
                <a:gd name="connsiteY4" fmla="*/ 91337 h 143004"/>
                <a:gd name="connsiteX5" fmla="*/ 45733 w 170819"/>
                <a:gd name="connsiteY5" fmla="*/ 91337 h 143004"/>
                <a:gd name="connsiteX6" fmla="*/ 45733 w 170819"/>
                <a:gd name="connsiteY6" fmla="*/ 143004 h 143004"/>
                <a:gd name="connsiteX7" fmla="*/ 0 w 170819"/>
                <a:gd name="connsiteY7" fmla="*/ 143004 h 143004"/>
                <a:gd name="connsiteX8" fmla="*/ 0 w 170819"/>
                <a:gd name="connsiteY8" fmla="*/ 0 h 143004"/>
                <a:gd name="connsiteX9" fmla="*/ 45733 w 170819"/>
                <a:gd name="connsiteY9" fmla="*/ 0 h 143004"/>
                <a:gd name="connsiteX10" fmla="*/ 45733 w 170819"/>
                <a:gd name="connsiteY10" fmla="*/ 51667 h 143004"/>
                <a:gd name="connsiteX11" fmla="*/ 70591 w 170819"/>
                <a:gd name="connsiteY11" fmla="*/ 51667 h 143004"/>
                <a:gd name="connsiteX12" fmla="*/ 113349 w 170819"/>
                <a:gd name="connsiteY12" fmla="*/ 0 h 143004"/>
                <a:gd name="connsiteX13" fmla="*/ 170819 w 170819"/>
                <a:gd name="connsiteY13" fmla="*/ 0 h 14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0819" h="143004">
                  <a:moveTo>
                    <a:pt x="170819" y="0"/>
                  </a:moveTo>
                  <a:lnTo>
                    <a:pt x="109573" y="71502"/>
                  </a:lnTo>
                  <a:lnTo>
                    <a:pt x="170819" y="143004"/>
                  </a:lnTo>
                  <a:lnTo>
                    <a:pt x="113349" y="143004"/>
                  </a:lnTo>
                  <a:lnTo>
                    <a:pt x="70591" y="91337"/>
                  </a:lnTo>
                  <a:lnTo>
                    <a:pt x="45733" y="91337"/>
                  </a:lnTo>
                  <a:lnTo>
                    <a:pt x="45733" y="143004"/>
                  </a:lnTo>
                  <a:lnTo>
                    <a:pt x="0" y="143004"/>
                  </a:lnTo>
                  <a:lnTo>
                    <a:pt x="0" y="0"/>
                  </a:lnTo>
                  <a:lnTo>
                    <a:pt x="45733" y="0"/>
                  </a:lnTo>
                  <a:lnTo>
                    <a:pt x="45733" y="51667"/>
                  </a:lnTo>
                  <a:lnTo>
                    <a:pt x="70591" y="51667"/>
                  </a:lnTo>
                  <a:lnTo>
                    <a:pt x="113349" y="0"/>
                  </a:lnTo>
                  <a:lnTo>
                    <a:pt x="170819" y="0"/>
                  </a:lnTo>
                  <a:close/>
                </a:path>
              </a:pathLst>
            </a:custGeom>
            <a:solidFill>
              <a:srgbClr val="FFFFFF"/>
            </a:solidFill>
            <a:ln w="54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419"/>
            </a:p>
          </p:txBody>
        </p:sp>
        <p:sp>
          <p:nvSpPr>
            <p:cNvPr id="54" name="Forma libre: forma 53">
              <a:extLst>
                <a:ext uri="{FF2B5EF4-FFF2-40B4-BE49-F238E27FC236}">
                  <a16:creationId xmlns:a16="http://schemas.microsoft.com/office/drawing/2014/main" id="{7AFC339F-9B20-0A86-4520-291C5933232D}"/>
                </a:ext>
              </a:extLst>
            </p:cNvPr>
            <p:cNvSpPr/>
            <p:nvPr/>
          </p:nvSpPr>
          <p:spPr>
            <a:xfrm>
              <a:off x="10662630" y="5468882"/>
              <a:ext cx="45542" cy="143004"/>
            </a:xfrm>
            <a:custGeom>
              <a:avLst/>
              <a:gdLst>
                <a:gd name="connsiteX0" fmla="*/ 0 w 45542"/>
                <a:gd name="connsiteY0" fmla="*/ 0 h 143004"/>
                <a:gd name="connsiteX1" fmla="*/ 45542 w 45542"/>
                <a:gd name="connsiteY1" fmla="*/ 0 h 143004"/>
                <a:gd name="connsiteX2" fmla="*/ 45542 w 45542"/>
                <a:gd name="connsiteY2" fmla="*/ 143004 h 143004"/>
                <a:gd name="connsiteX3" fmla="*/ 0 w 45542"/>
                <a:gd name="connsiteY3" fmla="*/ 143004 h 143004"/>
                <a:gd name="connsiteX4" fmla="*/ 0 w 45542"/>
                <a:gd name="connsiteY4" fmla="*/ 0 h 14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2" h="143004">
                  <a:moveTo>
                    <a:pt x="0" y="0"/>
                  </a:moveTo>
                  <a:lnTo>
                    <a:pt x="45542" y="0"/>
                  </a:lnTo>
                  <a:lnTo>
                    <a:pt x="45542" y="143004"/>
                  </a:lnTo>
                  <a:lnTo>
                    <a:pt x="0" y="1430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54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419"/>
            </a:p>
          </p:txBody>
        </p:sp>
        <p:sp>
          <p:nvSpPr>
            <p:cNvPr id="55" name="Forma libre: forma 54">
              <a:extLst>
                <a:ext uri="{FF2B5EF4-FFF2-40B4-BE49-F238E27FC236}">
                  <a16:creationId xmlns:a16="http://schemas.microsoft.com/office/drawing/2014/main" id="{7A506963-B791-3366-19FF-7246DD77F1A7}"/>
                </a:ext>
              </a:extLst>
            </p:cNvPr>
            <p:cNvSpPr/>
            <p:nvPr/>
          </p:nvSpPr>
          <p:spPr>
            <a:xfrm>
              <a:off x="10728055" y="5468882"/>
              <a:ext cx="180758" cy="143004"/>
            </a:xfrm>
            <a:custGeom>
              <a:avLst/>
              <a:gdLst>
                <a:gd name="connsiteX0" fmla="*/ 135216 w 180758"/>
                <a:gd name="connsiteY0" fmla="*/ 0 h 143004"/>
                <a:gd name="connsiteX1" fmla="*/ 180758 w 180758"/>
                <a:gd name="connsiteY1" fmla="*/ 0 h 143004"/>
                <a:gd name="connsiteX2" fmla="*/ 180758 w 180758"/>
                <a:gd name="connsiteY2" fmla="*/ 143004 h 143004"/>
                <a:gd name="connsiteX3" fmla="*/ 117327 w 180758"/>
                <a:gd name="connsiteY3" fmla="*/ 143004 h 143004"/>
                <a:gd name="connsiteX4" fmla="*/ 45542 w 180758"/>
                <a:gd name="connsiteY4" fmla="*/ 49068 h 143004"/>
                <a:gd name="connsiteX5" fmla="*/ 45542 w 180758"/>
                <a:gd name="connsiteY5" fmla="*/ 143004 h 143004"/>
                <a:gd name="connsiteX6" fmla="*/ 0 w 180758"/>
                <a:gd name="connsiteY6" fmla="*/ 143004 h 143004"/>
                <a:gd name="connsiteX7" fmla="*/ 0 w 180758"/>
                <a:gd name="connsiteY7" fmla="*/ 0 h 143004"/>
                <a:gd name="connsiteX8" fmla="*/ 63633 w 180758"/>
                <a:gd name="connsiteY8" fmla="*/ 0 h 143004"/>
                <a:gd name="connsiteX9" fmla="*/ 135232 w 180758"/>
                <a:gd name="connsiteY9" fmla="*/ 93936 h 143004"/>
                <a:gd name="connsiteX10" fmla="*/ 135232 w 180758"/>
                <a:gd name="connsiteY10" fmla="*/ 0 h 143004"/>
                <a:gd name="connsiteX11" fmla="*/ 135216 w 180758"/>
                <a:gd name="connsiteY11" fmla="*/ 0 h 14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758" h="143004">
                  <a:moveTo>
                    <a:pt x="135216" y="0"/>
                  </a:moveTo>
                  <a:lnTo>
                    <a:pt x="180758" y="0"/>
                  </a:lnTo>
                  <a:lnTo>
                    <a:pt x="180758" y="143004"/>
                  </a:lnTo>
                  <a:lnTo>
                    <a:pt x="117327" y="143004"/>
                  </a:lnTo>
                  <a:lnTo>
                    <a:pt x="45542" y="49068"/>
                  </a:lnTo>
                  <a:lnTo>
                    <a:pt x="45542" y="143004"/>
                  </a:lnTo>
                  <a:lnTo>
                    <a:pt x="0" y="143004"/>
                  </a:lnTo>
                  <a:lnTo>
                    <a:pt x="0" y="0"/>
                  </a:lnTo>
                  <a:lnTo>
                    <a:pt x="63633" y="0"/>
                  </a:lnTo>
                  <a:lnTo>
                    <a:pt x="135232" y="93936"/>
                  </a:lnTo>
                  <a:lnTo>
                    <a:pt x="135232" y="0"/>
                  </a:lnTo>
                  <a:lnTo>
                    <a:pt x="135216" y="0"/>
                  </a:lnTo>
                  <a:close/>
                </a:path>
              </a:pathLst>
            </a:custGeom>
            <a:solidFill>
              <a:srgbClr val="FFFFFF"/>
            </a:solidFill>
            <a:ln w="54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419"/>
            </a:p>
          </p:txBody>
        </p:sp>
        <p:sp>
          <p:nvSpPr>
            <p:cNvPr id="56" name="Forma libre: forma 55">
              <a:extLst>
                <a:ext uri="{FF2B5EF4-FFF2-40B4-BE49-F238E27FC236}">
                  <a16:creationId xmlns:a16="http://schemas.microsoft.com/office/drawing/2014/main" id="{1721918C-259A-5C12-3147-B41D6E33F829}"/>
                </a:ext>
              </a:extLst>
            </p:cNvPr>
            <p:cNvSpPr/>
            <p:nvPr/>
          </p:nvSpPr>
          <p:spPr>
            <a:xfrm>
              <a:off x="10924708" y="5468882"/>
              <a:ext cx="179575" cy="142990"/>
            </a:xfrm>
            <a:custGeom>
              <a:avLst/>
              <a:gdLst>
                <a:gd name="connsiteX0" fmla="*/ 72596 w 179575"/>
                <a:gd name="connsiteY0" fmla="*/ 40067 h 142990"/>
                <a:gd name="connsiteX1" fmla="*/ 60167 w 179575"/>
                <a:gd name="connsiteY1" fmla="*/ 42474 h 142990"/>
                <a:gd name="connsiteX2" fmla="*/ 52506 w 179575"/>
                <a:gd name="connsiteY2" fmla="*/ 49082 h 142990"/>
                <a:gd name="connsiteX3" fmla="*/ 48637 w 179575"/>
                <a:gd name="connsiteY3" fmla="*/ 58999 h 142990"/>
                <a:gd name="connsiteX4" fmla="*/ 47537 w 179575"/>
                <a:gd name="connsiteY4" fmla="*/ 71515 h 142990"/>
                <a:gd name="connsiteX5" fmla="*/ 48637 w 179575"/>
                <a:gd name="connsiteY5" fmla="*/ 84128 h 142990"/>
                <a:gd name="connsiteX6" fmla="*/ 52506 w 179575"/>
                <a:gd name="connsiteY6" fmla="*/ 94141 h 142990"/>
                <a:gd name="connsiteX7" fmla="*/ 60167 w 179575"/>
                <a:gd name="connsiteY7" fmla="*/ 100749 h 142990"/>
                <a:gd name="connsiteX8" fmla="*/ 72596 w 179575"/>
                <a:gd name="connsiteY8" fmla="*/ 103156 h 142990"/>
                <a:gd name="connsiteX9" fmla="*/ 109192 w 179575"/>
                <a:gd name="connsiteY9" fmla="*/ 103156 h 142990"/>
                <a:gd name="connsiteX10" fmla="*/ 124400 w 179575"/>
                <a:gd name="connsiteY10" fmla="*/ 100146 h 142990"/>
                <a:gd name="connsiteX11" fmla="*/ 131658 w 179575"/>
                <a:gd name="connsiteY11" fmla="*/ 90530 h 142990"/>
                <a:gd name="connsiteX12" fmla="*/ 71403 w 179575"/>
                <a:gd name="connsiteY12" fmla="*/ 90530 h 142990"/>
                <a:gd name="connsiteX13" fmla="*/ 71403 w 179575"/>
                <a:gd name="connsiteY13" fmla="*/ 64088 h 142990"/>
                <a:gd name="connsiteX14" fmla="*/ 179576 w 179575"/>
                <a:gd name="connsiteY14" fmla="*/ 64088 h 142990"/>
                <a:gd name="connsiteX15" fmla="*/ 179576 w 179575"/>
                <a:gd name="connsiteY15" fmla="*/ 142991 h 142990"/>
                <a:gd name="connsiteX16" fmla="*/ 152533 w 179575"/>
                <a:gd name="connsiteY16" fmla="*/ 142991 h 142990"/>
                <a:gd name="connsiteX17" fmla="*/ 147166 w 179575"/>
                <a:gd name="connsiteY17" fmla="*/ 130570 h 142990"/>
                <a:gd name="connsiteX18" fmla="*/ 134627 w 179575"/>
                <a:gd name="connsiteY18" fmla="*/ 137081 h 142990"/>
                <a:gd name="connsiteX19" fmla="*/ 121605 w 179575"/>
                <a:gd name="connsiteY19" fmla="*/ 140884 h 142990"/>
                <a:gd name="connsiteX20" fmla="*/ 109083 w 179575"/>
                <a:gd name="connsiteY20" fmla="*/ 142580 h 142990"/>
                <a:gd name="connsiteX21" fmla="*/ 97847 w 179575"/>
                <a:gd name="connsiteY21" fmla="*/ 142977 h 142990"/>
                <a:gd name="connsiteX22" fmla="*/ 74972 w 179575"/>
                <a:gd name="connsiteY22" fmla="*/ 142977 h 142990"/>
                <a:gd name="connsiteX23" fmla="*/ 60549 w 179575"/>
                <a:gd name="connsiteY23" fmla="*/ 142280 h 142990"/>
                <a:gd name="connsiteX24" fmla="*/ 44142 w 179575"/>
                <a:gd name="connsiteY24" fmla="*/ 139078 h 142990"/>
                <a:gd name="connsiteX25" fmla="*/ 27828 w 179575"/>
                <a:gd name="connsiteY25" fmla="*/ 131869 h 142990"/>
                <a:gd name="connsiteX26" fmla="*/ 13715 w 179575"/>
                <a:gd name="connsiteY26" fmla="*/ 119257 h 142990"/>
                <a:gd name="connsiteX27" fmla="*/ 3776 w 179575"/>
                <a:gd name="connsiteY27" fmla="*/ 99627 h 142990"/>
                <a:gd name="connsiteX28" fmla="*/ 0 w 179575"/>
                <a:gd name="connsiteY28" fmla="*/ 71488 h 142990"/>
                <a:gd name="connsiteX29" fmla="*/ 3776 w 179575"/>
                <a:gd name="connsiteY29" fmla="*/ 43350 h 142990"/>
                <a:gd name="connsiteX30" fmla="*/ 13715 w 179575"/>
                <a:gd name="connsiteY30" fmla="*/ 23720 h 142990"/>
                <a:gd name="connsiteX31" fmla="*/ 27828 w 179575"/>
                <a:gd name="connsiteY31" fmla="*/ 11108 h 142990"/>
                <a:gd name="connsiteX32" fmla="*/ 44142 w 179575"/>
                <a:gd name="connsiteY32" fmla="*/ 3898 h 142990"/>
                <a:gd name="connsiteX33" fmla="*/ 60549 w 179575"/>
                <a:gd name="connsiteY33" fmla="*/ 697 h 142990"/>
                <a:gd name="connsiteX34" fmla="*/ 74972 w 179575"/>
                <a:gd name="connsiteY34" fmla="*/ 0 h 142990"/>
                <a:gd name="connsiteX35" fmla="*/ 105792 w 179575"/>
                <a:gd name="connsiteY35" fmla="*/ 0 h 142990"/>
                <a:gd name="connsiteX36" fmla="*/ 118820 w 179575"/>
                <a:gd name="connsiteY36" fmla="*/ 602 h 142990"/>
                <a:gd name="connsiteX37" fmla="*/ 133543 w 179575"/>
                <a:gd name="connsiteY37" fmla="*/ 3105 h 142990"/>
                <a:gd name="connsiteX38" fmla="*/ 148457 w 179575"/>
                <a:gd name="connsiteY38" fmla="*/ 8604 h 142990"/>
                <a:gd name="connsiteX39" fmla="*/ 162177 w 179575"/>
                <a:gd name="connsiteY39" fmla="*/ 18317 h 142990"/>
                <a:gd name="connsiteX40" fmla="*/ 173015 w 179575"/>
                <a:gd name="connsiteY40" fmla="*/ 33336 h 142990"/>
                <a:gd name="connsiteX41" fmla="*/ 179576 w 179575"/>
                <a:gd name="connsiteY41" fmla="*/ 54663 h 142990"/>
                <a:gd name="connsiteX42" fmla="*/ 131249 w 179575"/>
                <a:gd name="connsiteY42" fmla="*/ 54663 h 142990"/>
                <a:gd name="connsiteX43" fmla="*/ 123997 w 179575"/>
                <a:gd name="connsiteY43" fmla="*/ 43049 h 142990"/>
                <a:gd name="connsiteX44" fmla="*/ 108184 w 179575"/>
                <a:gd name="connsiteY44" fmla="*/ 40040 h 142990"/>
                <a:gd name="connsiteX45" fmla="*/ 72586 w 179575"/>
                <a:gd name="connsiteY45" fmla="*/ 40040 h 142990"/>
                <a:gd name="connsiteX46" fmla="*/ 72596 w 179575"/>
                <a:gd name="connsiteY46" fmla="*/ 40067 h 14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79575" h="142990">
                  <a:moveTo>
                    <a:pt x="72596" y="40067"/>
                  </a:moveTo>
                  <a:cubicBezTo>
                    <a:pt x="67556" y="40067"/>
                    <a:pt x="63415" y="40874"/>
                    <a:pt x="60167" y="42474"/>
                  </a:cubicBezTo>
                  <a:cubicBezTo>
                    <a:pt x="56925" y="44075"/>
                    <a:pt x="54370" y="46277"/>
                    <a:pt x="52506" y="49082"/>
                  </a:cubicBezTo>
                  <a:cubicBezTo>
                    <a:pt x="50648" y="51886"/>
                    <a:pt x="49357" y="55196"/>
                    <a:pt x="48637" y="58999"/>
                  </a:cubicBezTo>
                  <a:cubicBezTo>
                    <a:pt x="47902" y="62802"/>
                    <a:pt x="47537" y="66974"/>
                    <a:pt x="47537" y="71515"/>
                  </a:cubicBezTo>
                  <a:cubicBezTo>
                    <a:pt x="47537" y="76057"/>
                    <a:pt x="47902" y="80257"/>
                    <a:pt x="48637" y="84128"/>
                  </a:cubicBezTo>
                  <a:cubicBezTo>
                    <a:pt x="49357" y="87999"/>
                    <a:pt x="50659" y="91337"/>
                    <a:pt x="52506" y="94141"/>
                  </a:cubicBezTo>
                  <a:cubicBezTo>
                    <a:pt x="54353" y="96946"/>
                    <a:pt x="56909" y="99148"/>
                    <a:pt x="60167" y="100749"/>
                  </a:cubicBezTo>
                  <a:cubicBezTo>
                    <a:pt x="63415" y="102349"/>
                    <a:pt x="67556" y="103156"/>
                    <a:pt x="72596" y="103156"/>
                  </a:cubicBezTo>
                  <a:lnTo>
                    <a:pt x="109192" y="103156"/>
                  </a:lnTo>
                  <a:cubicBezTo>
                    <a:pt x="115425" y="103156"/>
                    <a:pt x="120493" y="102158"/>
                    <a:pt x="124400" y="100146"/>
                  </a:cubicBezTo>
                  <a:cubicBezTo>
                    <a:pt x="128312" y="98149"/>
                    <a:pt x="130731" y="94935"/>
                    <a:pt x="131658" y="90530"/>
                  </a:cubicBezTo>
                  <a:lnTo>
                    <a:pt x="71403" y="90530"/>
                  </a:lnTo>
                  <a:lnTo>
                    <a:pt x="71403" y="64088"/>
                  </a:lnTo>
                  <a:lnTo>
                    <a:pt x="179576" y="64088"/>
                  </a:lnTo>
                  <a:lnTo>
                    <a:pt x="179576" y="142991"/>
                  </a:lnTo>
                  <a:lnTo>
                    <a:pt x="152533" y="142991"/>
                  </a:lnTo>
                  <a:lnTo>
                    <a:pt x="147166" y="130570"/>
                  </a:lnTo>
                  <a:cubicBezTo>
                    <a:pt x="143188" y="133237"/>
                    <a:pt x="139019" y="135412"/>
                    <a:pt x="134627" y="137081"/>
                  </a:cubicBezTo>
                  <a:cubicBezTo>
                    <a:pt x="130257" y="138750"/>
                    <a:pt x="125909" y="140022"/>
                    <a:pt x="121605" y="140884"/>
                  </a:cubicBezTo>
                  <a:cubicBezTo>
                    <a:pt x="117300" y="141760"/>
                    <a:pt x="113115" y="142320"/>
                    <a:pt x="109083" y="142580"/>
                  </a:cubicBezTo>
                  <a:cubicBezTo>
                    <a:pt x="105034" y="142854"/>
                    <a:pt x="101285" y="142977"/>
                    <a:pt x="97847" y="142977"/>
                  </a:cubicBezTo>
                  <a:lnTo>
                    <a:pt x="74972" y="142977"/>
                  </a:lnTo>
                  <a:cubicBezTo>
                    <a:pt x="70738" y="142977"/>
                    <a:pt x="65927" y="142744"/>
                    <a:pt x="60549" y="142280"/>
                  </a:cubicBezTo>
                  <a:cubicBezTo>
                    <a:pt x="55187" y="141814"/>
                    <a:pt x="49711" y="140747"/>
                    <a:pt x="44142" y="139078"/>
                  </a:cubicBezTo>
                  <a:cubicBezTo>
                    <a:pt x="38573" y="137409"/>
                    <a:pt x="33141" y="135002"/>
                    <a:pt x="27828" y="131869"/>
                  </a:cubicBezTo>
                  <a:cubicBezTo>
                    <a:pt x="22532" y="128737"/>
                    <a:pt x="17818" y="124524"/>
                    <a:pt x="13715" y="119257"/>
                  </a:cubicBezTo>
                  <a:cubicBezTo>
                    <a:pt x="9601" y="113977"/>
                    <a:pt x="6288" y="107438"/>
                    <a:pt x="3776" y="99627"/>
                  </a:cubicBezTo>
                  <a:cubicBezTo>
                    <a:pt x="1248" y="91816"/>
                    <a:pt x="0" y="82432"/>
                    <a:pt x="0" y="71488"/>
                  </a:cubicBezTo>
                  <a:cubicBezTo>
                    <a:pt x="0" y="60545"/>
                    <a:pt x="1259" y="51161"/>
                    <a:pt x="3776" y="43350"/>
                  </a:cubicBezTo>
                  <a:cubicBezTo>
                    <a:pt x="6288" y="35539"/>
                    <a:pt x="9601" y="29000"/>
                    <a:pt x="13715" y="23720"/>
                  </a:cubicBezTo>
                  <a:cubicBezTo>
                    <a:pt x="17818" y="18453"/>
                    <a:pt x="22532" y="14240"/>
                    <a:pt x="27828" y="11108"/>
                  </a:cubicBezTo>
                  <a:cubicBezTo>
                    <a:pt x="33124" y="7975"/>
                    <a:pt x="38573" y="5567"/>
                    <a:pt x="44142" y="3898"/>
                  </a:cubicBezTo>
                  <a:cubicBezTo>
                    <a:pt x="49711" y="2230"/>
                    <a:pt x="55187" y="1162"/>
                    <a:pt x="60549" y="697"/>
                  </a:cubicBezTo>
                  <a:cubicBezTo>
                    <a:pt x="65916" y="232"/>
                    <a:pt x="70722" y="0"/>
                    <a:pt x="74972" y="0"/>
                  </a:cubicBezTo>
                  <a:lnTo>
                    <a:pt x="105792" y="0"/>
                  </a:lnTo>
                  <a:cubicBezTo>
                    <a:pt x="109639" y="0"/>
                    <a:pt x="113987" y="205"/>
                    <a:pt x="118820" y="602"/>
                  </a:cubicBezTo>
                  <a:cubicBezTo>
                    <a:pt x="123653" y="998"/>
                    <a:pt x="128557" y="1833"/>
                    <a:pt x="133543" y="3105"/>
                  </a:cubicBezTo>
                  <a:cubicBezTo>
                    <a:pt x="138513" y="4377"/>
                    <a:pt x="143488" y="6210"/>
                    <a:pt x="148457" y="8604"/>
                  </a:cubicBezTo>
                  <a:cubicBezTo>
                    <a:pt x="153426" y="11012"/>
                    <a:pt x="158004" y="14254"/>
                    <a:pt x="162177" y="18317"/>
                  </a:cubicBezTo>
                  <a:cubicBezTo>
                    <a:pt x="166346" y="22393"/>
                    <a:pt x="169959" y="27400"/>
                    <a:pt x="173015" y="33336"/>
                  </a:cubicBezTo>
                  <a:cubicBezTo>
                    <a:pt x="176056" y="39273"/>
                    <a:pt x="178246" y="46386"/>
                    <a:pt x="179576" y="54663"/>
                  </a:cubicBezTo>
                  <a:lnTo>
                    <a:pt x="131249" y="54663"/>
                  </a:lnTo>
                  <a:cubicBezTo>
                    <a:pt x="130187" y="48918"/>
                    <a:pt x="127773" y="45046"/>
                    <a:pt x="123997" y="43049"/>
                  </a:cubicBezTo>
                  <a:cubicBezTo>
                    <a:pt x="120221" y="41052"/>
                    <a:pt x="114951" y="40040"/>
                    <a:pt x="108184" y="40040"/>
                  </a:cubicBezTo>
                  <a:lnTo>
                    <a:pt x="72586" y="40040"/>
                  </a:lnTo>
                  <a:lnTo>
                    <a:pt x="72596" y="40067"/>
                  </a:lnTo>
                  <a:close/>
                </a:path>
              </a:pathLst>
            </a:custGeom>
            <a:solidFill>
              <a:srgbClr val="FFFFFF"/>
            </a:solidFill>
            <a:ln w="54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419"/>
            </a:p>
          </p:txBody>
        </p:sp>
        <p:sp>
          <p:nvSpPr>
            <p:cNvPr id="57" name="Forma libre: forma 56">
              <a:extLst>
                <a:ext uri="{FF2B5EF4-FFF2-40B4-BE49-F238E27FC236}">
                  <a16:creationId xmlns:a16="http://schemas.microsoft.com/office/drawing/2014/main" id="{11EACC01-9091-C911-2203-E60934B5ADFA}"/>
                </a:ext>
              </a:extLst>
            </p:cNvPr>
            <p:cNvSpPr/>
            <p:nvPr/>
          </p:nvSpPr>
          <p:spPr>
            <a:xfrm>
              <a:off x="9901681" y="5317642"/>
              <a:ext cx="135243" cy="111226"/>
            </a:xfrm>
            <a:custGeom>
              <a:avLst/>
              <a:gdLst>
                <a:gd name="connsiteX0" fmla="*/ 135243 w 135243"/>
                <a:gd name="connsiteY0" fmla="*/ 0 h 111226"/>
                <a:gd name="connsiteX1" fmla="*/ 84797 w 135243"/>
                <a:gd name="connsiteY1" fmla="*/ 0 h 111226"/>
                <a:gd name="connsiteX2" fmla="*/ 53407 w 135243"/>
                <a:gd name="connsiteY2" fmla="*/ 37933 h 111226"/>
                <a:gd name="connsiteX3" fmla="*/ 39784 w 135243"/>
                <a:gd name="connsiteY3" fmla="*/ 37933 h 111226"/>
                <a:gd name="connsiteX4" fmla="*/ 39784 w 135243"/>
                <a:gd name="connsiteY4" fmla="*/ 0 h 111226"/>
                <a:gd name="connsiteX5" fmla="*/ 0 w 135243"/>
                <a:gd name="connsiteY5" fmla="*/ 0 h 111226"/>
                <a:gd name="connsiteX6" fmla="*/ 0 w 135243"/>
                <a:gd name="connsiteY6" fmla="*/ 111227 h 111226"/>
                <a:gd name="connsiteX7" fmla="*/ 39784 w 135243"/>
                <a:gd name="connsiteY7" fmla="*/ 111227 h 111226"/>
                <a:gd name="connsiteX8" fmla="*/ 39784 w 135243"/>
                <a:gd name="connsiteY8" fmla="*/ 73294 h 111226"/>
                <a:gd name="connsiteX9" fmla="*/ 53407 w 135243"/>
                <a:gd name="connsiteY9" fmla="*/ 73294 h 111226"/>
                <a:gd name="connsiteX10" fmla="*/ 84797 w 135243"/>
                <a:gd name="connsiteY10" fmla="*/ 111227 h 111226"/>
                <a:gd name="connsiteX11" fmla="*/ 135243 w 135243"/>
                <a:gd name="connsiteY11" fmla="*/ 111227 h 111226"/>
                <a:gd name="connsiteX12" fmla="*/ 87663 w 135243"/>
                <a:gd name="connsiteY12" fmla="*/ 55607 h 111226"/>
                <a:gd name="connsiteX13" fmla="*/ 135243 w 135243"/>
                <a:gd name="connsiteY13" fmla="*/ 0 h 111226"/>
                <a:gd name="connsiteX14" fmla="*/ 86929 w 135243"/>
                <a:gd name="connsiteY14" fmla="*/ 106727 h 111226"/>
                <a:gd name="connsiteX15" fmla="*/ 55553 w 135243"/>
                <a:gd name="connsiteY15" fmla="*/ 68794 h 111226"/>
                <a:gd name="connsiteX16" fmla="*/ 35315 w 135243"/>
                <a:gd name="connsiteY16" fmla="*/ 68794 h 111226"/>
                <a:gd name="connsiteX17" fmla="*/ 35315 w 135243"/>
                <a:gd name="connsiteY17" fmla="*/ 106727 h 111226"/>
                <a:gd name="connsiteX18" fmla="*/ 4469 w 135243"/>
                <a:gd name="connsiteY18" fmla="*/ 106727 h 111226"/>
                <a:gd name="connsiteX19" fmla="*/ 4469 w 135243"/>
                <a:gd name="connsiteY19" fmla="*/ 4501 h 111226"/>
                <a:gd name="connsiteX20" fmla="*/ 35315 w 135243"/>
                <a:gd name="connsiteY20" fmla="*/ 4501 h 111226"/>
                <a:gd name="connsiteX21" fmla="*/ 35315 w 135243"/>
                <a:gd name="connsiteY21" fmla="*/ 42434 h 111226"/>
                <a:gd name="connsiteX22" fmla="*/ 55553 w 135243"/>
                <a:gd name="connsiteY22" fmla="*/ 42434 h 111226"/>
                <a:gd name="connsiteX23" fmla="*/ 86929 w 135243"/>
                <a:gd name="connsiteY23" fmla="*/ 4501 h 111226"/>
                <a:gd name="connsiteX24" fmla="*/ 125518 w 135243"/>
                <a:gd name="connsiteY24" fmla="*/ 4501 h 111226"/>
                <a:gd name="connsiteX25" fmla="*/ 81741 w 135243"/>
                <a:gd name="connsiteY25" fmla="*/ 55607 h 111226"/>
                <a:gd name="connsiteX26" fmla="*/ 125518 w 135243"/>
                <a:gd name="connsiteY26" fmla="*/ 106727 h 111226"/>
                <a:gd name="connsiteX27" fmla="*/ 86929 w 135243"/>
                <a:gd name="connsiteY27" fmla="*/ 106727 h 11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5243" h="111226">
                  <a:moveTo>
                    <a:pt x="135243" y="0"/>
                  </a:moveTo>
                  <a:lnTo>
                    <a:pt x="84797" y="0"/>
                  </a:lnTo>
                  <a:lnTo>
                    <a:pt x="53407" y="37933"/>
                  </a:lnTo>
                  <a:lnTo>
                    <a:pt x="39784" y="37933"/>
                  </a:lnTo>
                  <a:lnTo>
                    <a:pt x="39784" y="0"/>
                  </a:lnTo>
                  <a:lnTo>
                    <a:pt x="0" y="0"/>
                  </a:lnTo>
                  <a:lnTo>
                    <a:pt x="0" y="111227"/>
                  </a:lnTo>
                  <a:lnTo>
                    <a:pt x="39784" y="111227"/>
                  </a:lnTo>
                  <a:lnTo>
                    <a:pt x="39784" y="73294"/>
                  </a:lnTo>
                  <a:lnTo>
                    <a:pt x="53407" y="73294"/>
                  </a:lnTo>
                  <a:lnTo>
                    <a:pt x="84797" y="111227"/>
                  </a:lnTo>
                  <a:lnTo>
                    <a:pt x="135243" y="111227"/>
                  </a:lnTo>
                  <a:lnTo>
                    <a:pt x="87663" y="55607"/>
                  </a:lnTo>
                  <a:lnTo>
                    <a:pt x="135243" y="0"/>
                  </a:lnTo>
                  <a:close/>
                  <a:moveTo>
                    <a:pt x="86929" y="106727"/>
                  </a:moveTo>
                  <a:lnTo>
                    <a:pt x="55553" y="68794"/>
                  </a:lnTo>
                  <a:lnTo>
                    <a:pt x="35315" y="68794"/>
                  </a:lnTo>
                  <a:lnTo>
                    <a:pt x="35315" y="106727"/>
                  </a:lnTo>
                  <a:lnTo>
                    <a:pt x="4469" y="106727"/>
                  </a:lnTo>
                  <a:lnTo>
                    <a:pt x="4469" y="4501"/>
                  </a:lnTo>
                  <a:lnTo>
                    <a:pt x="35315" y="4501"/>
                  </a:lnTo>
                  <a:lnTo>
                    <a:pt x="35315" y="42434"/>
                  </a:lnTo>
                  <a:lnTo>
                    <a:pt x="55553" y="42434"/>
                  </a:lnTo>
                  <a:lnTo>
                    <a:pt x="86929" y="4501"/>
                  </a:lnTo>
                  <a:lnTo>
                    <a:pt x="125518" y="4501"/>
                  </a:lnTo>
                  <a:lnTo>
                    <a:pt x="81741" y="55607"/>
                  </a:lnTo>
                  <a:lnTo>
                    <a:pt x="125518" y="106727"/>
                  </a:lnTo>
                  <a:lnTo>
                    <a:pt x="86929" y="106727"/>
                  </a:lnTo>
                  <a:close/>
                </a:path>
              </a:pathLst>
            </a:custGeom>
            <a:solidFill>
              <a:srgbClr val="FFFFFF"/>
            </a:solidFill>
            <a:ln w="54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419"/>
            </a:p>
          </p:txBody>
        </p:sp>
        <p:sp>
          <p:nvSpPr>
            <p:cNvPr id="58" name="Forma libre: forma 57">
              <a:extLst>
                <a:ext uri="{FF2B5EF4-FFF2-40B4-BE49-F238E27FC236}">
                  <a16:creationId xmlns:a16="http://schemas.microsoft.com/office/drawing/2014/main" id="{BDEB75CB-CAA9-48E1-6668-F2D25C1E67FE}"/>
                </a:ext>
              </a:extLst>
            </p:cNvPr>
            <p:cNvSpPr/>
            <p:nvPr/>
          </p:nvSpPr>
          <p:spPr>
            <a:xfrm>
              <a:off x="9901681" y="5317642"/>
              <a:ext cx="135243" cy="111226"/>
            </a:xfrm>
            <a:custGeom>
              <a:avLst/>
              <a:gdLst>
                <a:gd name="connsiteX0" fmla="*/ 135243 w 135243"/>
                <a:gd name="connsiteY0" fmla="*/ 0 h 111226"/>
                <a:gd name="connsiteX1" fmla="*/ 84797 w 135243"/>
                <a:gd name="connsiteY1" fmla="*/ 0 h 111226"/>
                <a:gd name="connsiteX2" fmla="*/ 53407 w 135243"/>
                <a:gd name="connsiteY2" fmla="*/ 37933 h 111226"/>
                <a:gd name="connsiteX3" fmla="*/ 39784 w 135243"/>
                <a:gd name="connsiteY3" fmla="*/ 37933 h 111226"/>
                <a:gd name="connsiteX4" fmla="*/ 39784 w 135243"/>
                <a:gd name="connsiteY4" fmla="*/ 0 h 111226"/>
                <a:gd name="connsiteX5" fmla="*/ 0 w 135243"/>
                <a:gd name="connsiteY5" fmla="*/ 0 h 111226"/>
                <a:gd name="connsiteX6" fmla="*/ 0 w 135243"/>
                <a:gd name="connsiteY6" fmla="*/ 111227 h 111226"/>
                <a:gd name="connsiteX7" fmla="*/ 39784 w 135243"/>
                <a:gd name="connsiteY7" fmla="*/ 111227 h 111226"/>
                <a:gd name="connsiteX8" fmla="*/ 39784 w 135243"/>
                <a:gd name="connsiteY8" fmla="*/ 73294 h 111226"/>
                <a:gd name="connsiteX9" fmla="*/ 53407 w 135243"/>
                <a:gd name="connsiteY9" fmla="*/ 73294 h 111226"/>
                <a:gd name="connsiteX10" fmla="*/ 84797 w 135243"/>
                <a:gd name="connsiteY10" fmla="*/ 111227 h 111226"/>
                <a:gd name="connsiteX11" fmla="*/ 135243 w 135243"/>
                <a:gd name="connsiteY11" fmla="*/ 111227 h 111226"/>
                <a:gd name="connsiteX12" fmla="*/ 87663 w 135243"/>
                <a:gd name="connsiteY12" fmla="*/ 55607 h 111226"/>
                <a:gd name="connsiteX13" fmla="*/ 135243 w 135243"/>
                <a:gd name="connsiteY13" fmla="*/ 0 h 111226"/>
                <a:gd name="connsiteX14" fmla="*/ 86929 w 135243"/>
                <a:gd name="connsiteY14" fmla="*/ 106727 h 111226"/>
                <a:gd name="connsiteX15" fmla="*/ 55553 w 135243"/>
                <a:gd name="connsiteY15" fmla="*/ 68794 h 111226"/>
                <a:gd name="connsiteX16" fmla="*/ 35315 w 135243"/>
                <a:gd name="connsiteY16" fmla="*/ 68794 h 111226"/>
                <a:gd name="connsiteX17" fmla="*/ 35315 w 135243"/>
                <a:gd name="connsiteY17" fmla="*/ 106727 h 111226"/>
                <a:gd name="connsiteX18" fmla="*/ 4469 w 135243"/>
                <a:gd name="connsiteY18" fmla="*/ 106727 h 111226"/>
                <a:gd name="connsiteX19" fmla="*/ 4469 w 135243"/>
                <a:gd name="connsiteY19" fmla="*/ 4501 h 111226"/>
                <a:gd name="connsiteX20" fmla="*/ 35315 w 135243"/>
                <a:gd name="connsiteY20" fmla="*/ 4501 h 111226"/>
                <a:gd name="connsiteX21" fmla="*/ 35315 w 135243"/>
                <a:gd name="connsiteY21" fmla="*/ 42434 h 111226"/>
                <a:gd name="connsiteX22" fmla="*/ 55553 w 135243"/>
                <a:gd name="connsiteY22" fmla="*/ 42434 h 111226"/>
                <a:gd name="connsiteX23" fmla="*/ 86929 w 135243"/>
                <a:gd name="connsiteY23" fmla="*/ 4501 h 111226"/>
                <a:gd name="connsiteX24" fmla="*/ 125518 w 135243"/>
                <a:gd name="connsiteY24" fmla="*/ 4501 h 111226"/>
                <a:gd name="connsiteX25" fmla="*/ 81741 w 135243"/>
                <a:gd name="connsiteY25" fmla="*/ 55607 h 111226"/>
                <a:gd name="connsiteX26" fmla="*/ 125518 w 135243"/>
                <a:gd name="connsiteY26" fmla="*/ 106727 h 111226"/>
                <a:gd name="connsiteX27" fmla="*/ 86929 w 135243"/>
                <a:gd name="connsiteY27" fmla="*/ 106727 h 11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5243" h="111226">
                  <a:moveTo>
                    <a:pt x="135243" y="0"/>
                  </a:moveTo>
                  <a:lnTo>
                    <a:pt x="84797" y="0"/>
                  </a:lnTo>
                  <a:lnTo>
                    <a:pt x="53407" y="37933"/>
                  </a:lnTo>
                  <a:lnTo>
                    <a:pt x="39784" y="37933"/>
                  </a:lnTo>
                  <a:lnTo>
                    <a:pt x="39784" y="0"/>
                  </a:lnTo>
                  <a:lnTo>
                    <a:pt x="0" y="0"/>
                  </a:lnTo>
                  <a:lnTo>
                    <a:pt x="0" y="111227"/>
                  </a:lnTo>
                  <a:lnTo>
                    <a:pt x="39784" y="111227"/>
                  </a:lnTo>
                  <a:lnTo>
                    <a:pt x="39784" y="73294"/>
                  </a:lnTo>
                  <a:lnTo>
                    <a:pt x="53407" y="73294"/>
                  </a:lnTo>
                  <a:lnTo>
                    <a:pt x="84797" y="111227"/>
                  </a:lnTo>
                  <a:lnTo>
                    <a:pt x="135243" y="111227"/>
                  </a:lnTo>
                  <a:lnTo>
                    <a:pt x="87663" y="55607"/>
                  </a:lnTo>
                  <a:lnTo>
                    <a:pt x="135243" y="0"/>
                  </a:lnTo>
                  <a:close/>
                  <a:moveTo>
                    <a:pt x="86929" y="106727"/>
                  </a:moveTo>
                  <a:lnTo>
                    <a:pt x="55553" y="68794"/>
                  </a:lnTo>
                  <a:lnTo>
                    <a:pt x="35315" y="68794"/>
                  </a:lnTo>
                  <a:lnTo>
                    <a:pt x="35315" y="106727"/>
                  </a:lnTo>
                  <a:lnTo>
                    <a:pt x="4469" y="106727"/>
                  </a:lnTo>
                  <a:lnTo>
                    <a:pt x="4469" y="4501"/>
                  </a:lnTo>
                  <a:lnTo>
                    <a:pt x="35315" y="4501"/>
                  </a:lnTo>
                  <a:lnTo>
                    <a:pt x="35315" y="42434"/>
                  </a:lnTo>
                  <a:lnTo>
                    <a:pt x="55553" y="42434"/>
                  </a:lnTo>
                  <a:lnTo>
                    <a:pt x="86929" y="4501"/>
                  </a:lnTo>
                  <a:lnTo>
                    <a:pt x="125518" y="4501"/>
                  </a:lnTo>
                  <a:lnTo>
                    <a:pt x="81741" y="55607"/>
                  </a:lnTo>
                  <a:lnTo>
                    <a:pt x="125518" y="106727"/>
                  </a:lnTo>
                  <a:lnTo>
                    <a:pt x="86929" y="106727"/>
                  </a:lnTo>
                  <a:close/>
                </a:path>
              </a:pathLst>
            </a:custGeom>
            <a:noFill/>
            <a:ln w="544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419"/>
            </a:p>
          </p:txBody>
        </p:sp>
        <p:sp>
          <p:nvSpPr>
            <p:cNvPr id="59" name="Forma libre: forma 58">
              <a:extLst>
                <a:ext uri="{FF2B5EF4-FFF2-40B4-BE49-F238E27FC236}">
                  <a16:creationId xmlns:a16="http://schemas.microsoft.com/office/drawing/2014/main" id="{BD23A17D-0BBA-0B2E-C9EF-F7EE886006FC}"/>
                </a:ext>
              </a:extLst>
            </p:cNvPr>
            <p:cNvSpPr/>
            <p:nvPr/>
          </p:nvSpPr>
          <p:spPr>
            <a:xfrm>
              <a:off x="10078135" y="5348803"/>
              <a:ext cx="58621" cy="22434"/>
            </a:xfrm>
            <a:custGeom>
              <a:avLst/>
              <a:gdLst>
                <a:gd name="connsiteX0" fmla="*/ 57711 w 58621"/>
                <a:gd name="connsiteY0" fmla="*/ 5691 h 22434"/>
                <a:gd name="connsiteX1" fmla="*/ 54251 w 58621"/>
                <a:gd name="connsiteY1" fmla="*/ 1997 h 22434"/>
                <a:gd name="connsiteX2" fmla="*/ 48203 w 58621"/>
                <a:gd name="connsiteY2" fmla="*/ 369 h 22434"/>
                <a:gd name="connsiteX3" fmla="*/ 39010 w 58621"/>
                <a:gd name="connsiteY3" fmla="*/ 0 h 22434"/>
                <a:gd name="connsiteX4" fmla="*/ 0 w 58621"/>
                <a:gd name="connsiteY4" fmla="*/ 0 h 22434"/>
                <a:gd name="connsiteX5" fmla="*/ 0 w 58621"/>
                <a:gd name="connsiteY5" fmla="*/ 22434 h 22434"/>
                <a:gd name="connsiteX6" fmla="*/ 39010 w 58621"/>
                <a:gd name="connsiteY6" fmla="*/ 22434 h 22434"/>
                <a:gd name="connsiteX7" fmla="*/ 48203 w 58621"/>
                <a:gd name="connsiteY7" fmla="*/ 22065 h 22434"/>
                <a:gd name="connsiteX8" fmla="*/ 54262 w 58621"/>
                <a:gd name="connsiteY8" fmla="*/ 20437 h 22434"/>
                <a:gd name="connsiteX9" fmla="*/ 57711 w 58621"/>
                <a:gd name="connsiteY9" fmla="*/ 16744 h 22434"/>
                <a:gd name="connsiteX10" fmla="*/ 58621 w 58621"/>
                <a:gd name="connsiteY10" fmla="*/ 11217 h 22434"/>
                <a:gd name="connsiteX11" fmla="*/ 57711 w 58621"/>
                <a:gd name="connsiteY11" fmla="*/ 5691 h 22434"/>
                <a:gd name="connsiteX12" fmla="*/ 54153 w 58621"/>
                <a:gd name="connsiteY12" fmla="*/ 11217 h 22434"/>
                <a:gd name="connsiteX13" fmla="*/ 51913 w 58621"/>
                <a:gd name="connsiteY13" fmla="*/ 16607 h 22434"/>
                <a:gd name="connsiteX14" fmla="*/ 45299 w 58621"/>
                <a:gd name="connsiteY14" fmla="*/ 17934 h 22434"/>
                <a:gd name="connsiteX15" fmla="*/ 4469 w 58621"/>
                <a:gd name="connsiteY15" fmla="*/ 17934 h 22434"/>
                <a:gd name="connsiteX16" fmla="*/ 4469 w 58621"/>
                <a:gd name="connsiteY16" fmla="*/ 4501 h 22434"/>
                <a:gd name="connsiteX17" fmla="*/ 45299 w 58621"/>
                <a:gd name="connsiteY17" fmla="*/ 4501 h 22434"/>
                <a:gd name="connsiteX18" fmla="*/ 51913 w 58621"/>
                <a:gd name="connsiteY18" fmla="*/ 5841 h 22434"/>
                <a:gd name="connsiteX19" fmla="*/ 54153 w 58621"/>
                <a:gd name="connsiteY19" fmla="*/ 11217 h 2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21" h="22434">
                  <a:moveTo>
                    <a:pt x="57711" y="5691"/>
                  </a:moveTo>
                  <a:cubicBezTo>
                    <a:pt x="57046" y="4118"/>
                    <a:pt x="55891" y="2873"/>
                    <a:pt x="54251" y="1997"/>
                  </a:cubicBezTo>
                  <a:cubicBezTo>
                    <a:pt x="52742" y="1190"/>
                    <a:pt x="50704" y="643"/>
                    <a:pt x="48203" y="369"/>
                  </a:cubicBezTo>
                  <a:cubicBezTo>
                    <a:pt x="45828" y="123"/>
                    <a:pt x="42745" y="0"/>
                    <a:pt x="39010" y="0"/>
                  </a:cubicBezTo>
                  <a:lnTo>
                    <a:pt x="0" y="0"/>
                  </a:lnTo>
                  <a:lnTo>
                    <a:pt x="0" y="22434"/>
                  </a:lnTo>
                  <a:lnTo>
                    <a:pt x="39010" y="22434"/>
                  </a:lnTo>
                  <a:cubicBezTo>
                    <a:pt x="42772" y="22434"/>
                    <a:pt x="45856" y="22311"/>
                    <a:pt x="48203" y="22065"/>
                  </a:cubicBezTo>
                  <a:cubicBezTo>
                    <a:pt x="50704" y="21805"/>
                    <a:pt x="52742" y="21258"/>
                    <a:pt x="54262" y="20437"/>
                  </a:cubicBezTo>
                  <a:cubicBezTo>
                    <a:pt x="55891" y="19562"/>
                    <a:pt x="57046" y="18317"/>
                    <a:pt x="57711" y="16744"/>
                  </a:cubicBezTo>
                  <a:cubicBezTo>
                    <a:pt x="58327" y="15280"/>
                    <a:pt x="58621" y="13419"/>
                    <a:pt x="58621" y="11217"/>
                  </a:cubicBezTo>
                  <a:cubicBezTo>
                    <a:pt x="58621" y="9015"/>
                    <a:pt x="58327" y="7168"/>
                    <a:pt x="57711" y="5691"/>
                  </a:cubicBezTo>
                  <a:close/>
                  <a:moveTo>
                    <a:pt x="54153" y="11217"/>
                  </a:moveTo>
                  <a:cubicBezTo>
                    <a:pt x="54153" y="14103"/>
                    <a:pt x="53423" y="15868"/>
                    <a:pt x="51913" y="16607"/>
                  </a:cubicBezTo>
                  <a:cubicBezTo>
                    <a:pt x="50132" y="17482"/>
                    <a:pt x="47907" y="17934"/>
                    <a:pt x="45299" y="17934"/>
                  </a:cubicBezTo>
                  <a:lnTo>
                    <a:pt x="4469" y="17934"/>
                  </a:lnTo>
                  <a:lnTo>
                    <a:pt x="4469" y="4501"/>
                  </a:lnTo>
                  <a:lnTo>
                    <a:pt x="45299" y="4501"/>
                  </a:lnTo>
                  <a:cubicBezTo>
                    <a:pt x="47879" y="4501"/>
                    <a:pt x="50104" y="4952"/>
                    <a:pt x="51913" y="5841"/>
                  </a:cubicBezTo>
                  <a:cubicBezTo>
                    <a:pt x="53423" y="6580"/>
                    <a:pt x="54153" y="8331"/>
                    <a:pt x="54153" y="11217"/>
                  </a:cubicBezTo>
                  <a:close/>
                </a:path>
              </a:pathLst>
            </a:custGeom>
            <a:solidFill>
              <a:srgbClr val="FFFFFF"/>
            </a:solidFill>
            <a:ln w="54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419"/>
            </a:p>
          </p:txBody>
        </p:sp>
        <p:sp>
          <p:nvSpPr>
            <p:cNvPr id="60" name="Forma libre: forma 59">
              <a:extLst>
                <a:ext uri="{FF2B5EF4-FFF2-40B4-BE49-F238E27FC236}">
                  <a16:creationId xmlns:a16="http://schemas.microsoft.com/office/drawing/2014/main" id="{B6BFDDCF-AE8C-A3DE-88A8-C4E7AD8B19C8}"/>
                </a:ext>
              </a:extLst>
            </p:cNvPr>
            <p:cNvSpPr/>
            <p:nvPr/>
          </p:nvSpPr>
          <p:spPr>
            <a:xfrm>
              <a:off x="10078135" y="5348803"/>
              <a:ext cx="58621" cy="22434"/>
            </a:xfrm>
            <a:custGeom>
              <a:avLst/>
              <a:gdLst>
                <a:gd name="connsiteX0" fmla="*/ 57711 w 58621"/>
                <a:gd name="connsiteY0" fmla="*/ 5691 h 22434"/>
                <a:gd name="connsiteX1" fmla="*/ 54251 w 58621"/>
                <a:gd name="connsiteY1" fmla="*/ 1997 h 22434"/>
                <a:gd name="connsiteX2" fmla="*/ 48203 w 58621"/>
                <a:gd name="connsiteY2" fmla="*/ 369 h 22434"/>
                <a:gd name="connsiteX3" fmla="*/ 39010 w 58621"/>
                <a:gd name="connsiteY3" fmla="*/ 0 h 22434"/>
                <a:gd name="connsiteX4" fmla="*/ 0 w 58621"/>
                <a:gd name="connsiteY4" fmla="*/ 0 h 22434"/>
                <a:gd name="connsiteX5" fmla="*/ 0 w 58621"/>
                <a:gd name="connsiteY5" fmla="*/ 22434 h 22434"/>
                <a:gd name="connsiteX6" fmla="*/ 39010 w 58621"/>
                <a:gd name="connsiteY6" fmla="*/ 22434 h 22434"/>
                <a:gd name="connsiteX7" fmla="*/ 48203 w 58621"/>
                <a:gd name="connsiteY7" fmla="*/ 22065 h 22434"/>
                <a:gd name="connsiteX8" fmla="*/ 54262 w 58621"/>
                <a:gd name="connsiteY8" fmla="*/ 20437 h 22434"/>
                <a:gd name="connsiteX9" fmla="*/ 57711 w 58621"/>
                <a:gd name="connsiteY9" fmla="*/ 16744 h 22434"/>
                <a:gd name="connsiteX10" fmla="*/ 58621 w 58621"/>
                <a:gd name="connsiteY10" fmla="*/ 11217 h 22434"/>
                <a:gd name="connsiteX11" fmla="*/ 57711 w 58621"/>
                <a:gd name="connsiteY11" fmla="*/ 5691 h 22434"/>
                <a:gd name="connsiteX12" fmla="*/ 54153 w 58621"/>
                <a:gd name="connsiteY12" fmla="*/ 11217 h 22434"/>
                <a:gd name="connsiteX13" fmla="*/ 51913 w 58621"/>
                <a:gd name="connsiteY13" fmla="*/ 16607 h 22434"/>
                <a:gd name="connsiteX14" fmla="*/ 45299 w 58621"/>
                <a:gd name="connsiteY14" fmla="*/ 17934 h 22434"/>
                <a:gd name="connsiteX15" fmla="*/ 4469 w 58621"/>
                <a:gd name="connsiteY15" fmla="*/ 17934 h 22434"/>
                <a:gd name="connsiteX16" fmla="*/ 4469 w 58621"/>
                <a:gd name="connsiteY16" fmla="*/ 4501 h 22434"/>
                <a:gd name="connsiteX17" fmla="*/ 45299 w 58621"/>
                <a:gd name="connsiteY17" fmla="*/ 4501 h 22434"/>
                <a:gd name="connsiteX18" fmla="*/ 51913 w 58621"/>
                <a:gd name="connsiteY18" fmla="*/ 5841 h 22434"/>
                <a:gd name="connsiteX19" fmla="*/ 54153 w 58621"/>
                <a:gd name="connsiteY19" fmla="*/ 11217 h 2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21" h="22434">
                  <a:moveTo>
                    <a:pt x="57711" y="5691"/>
                  </a:moveTo>
                  <a:cubicBezTo>
                    <a:pt x="57046" y="4118"/>
                    <a:pt x="55891" y="2873"/>
                    <a:pt x="54251" y="1997"/>
                  </a:cubicBezTo>
                  <a:cubicBezTo>
                    <a:pt x="52742" y="1190"/>
                    <a:pt x="50704" y="643"/>
                    <a:pt x="48203" y="369"/>
                  </a:cubicBezTo>
                  <a:cubicBezTo>
                    <a:pt x="45828" y="123"/>
                    <a:pt x="42745" y="0"/>
                    <a:pt x="39010" y="0"/>
                  </a:cubicBezTo>
                  <a:lnTo>
                    <a:pt x="0" y="0"/>
                  </a:lnTo>
                  <a:lnTo>
                    <a:pt x="0" y="22434"/>
                  </a:lnTo>
                  <a:lnTo>
                    <a:pt x="39010" y="22434"/>
                  </a:lnTo>
                  <a:cubicBezTo>
                    <a:pt x="42772" y="22434"/>
                    <a:pt x="45856" y="22311"/>
                    <a:pt x="48203" y="22065"/>
                  </a:cubicBezTo>
                  <a:cubicBezTo>
                    <a:pt x="50704" y="21805"/>
                    <a:pt x="52742" y="21258"/>
                    <a:pt x="54262" y="20437"/>
                  </a:cubicBezTo>
                  <a:cubicBezTo>
                    <a:pt x="55891" y="19562"/>
                    <a:pt x="57046" y="18317"/>
                    <a:pt x="57711" y="16744"/>
                  </a:cubicBezTo>
                  <a:cubicBezTo>
                    <a:pt x="58327" y="15280"/>
                    <a:pt x="58621" y="13419"/>
                    <a:pt x="58621" y="11217"/>
                  </a:cubicBezTo>
                  <a:cubicBezTo>
                    <a:pt x="58621" y="9015"/>
                    <a:pt x="58327" y="7168"/>
                    <a:pt x="57711" y="5691"/>
                  </a:cubicBezTo>
                  <a:close/>
                  <a:moveTo>
                    <a:pt x="54153" y="11217"/>
                  </a:moveTo>
                  <a:cubicBezTo>
                    <a:pt x="54153" y="14103"/>
                    <a:pt x="53423" y="15868"/>
                    <a:pt x="51913" y="16607"/>
                  </a:cubicBezTo>
                  <a:cubicBezTo>
                    <a:pt x="50132" y="17482"/>
                    <a:pt x="47907" y="17934"/>
                    <a:pt x="45299" y="17934"/>
                  </a:cubicBezTo>
                  <a:lnTo>
                    <a:pt x="4469" y="17934"/>
                  </a:lnTo>
                  <a:lnTo>
                    <a:pt x="4469" y="4501"/>
                  </a:lnTo>
                  <a:lnTo>
                    <a:pt x="45299" y="4501"/>
                  </a:lnTo>
                  <a:cubicBezTo>
                    <a:pt x="47879" y="4501"/>
                    <a:pt x="50104" y="4952"/>
                    <a:pt x="51913" y="5841"/>
                  </a:cubicBezTo>
                  <a:cubicBezTo>
                    <a:pt x="53423" y="6580"/>
                    <a:pt x="54153" y="8331"/>
                    <a:pt x="54153" y="11217"/>
                  </a:cubicBezTo>
                  <a:close/>
                </a:path>
              </a:pathLst>
            </a:custGeom>
            <a:noFill/>
            <a:ln w="544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419"/>
            </a:p>
          </p:txBody>
        </p:sp>
        <p:sp>
          <p:nvSpPr>
            <p:cNvPr id="61" name="Forma libre: forma 60">
              <a:extLst>
                <a:ext uri="{FF2B5EF4-FFF2-40B4-BE49-F238E27FC236}">
                  <a16:creationId xmlns:a16="http://schemas.microsoft.com/office/drawing/2014/main" id="{92E3E7C4-EB60-679F-0077-7B56494E2F12}"/>
                </a:ext>
              </a:extLst>
            </p:cNvPr>
            <p:cNvSpPr/>
            <p:nvPr/>
          </p:nvSpPr>
          <p:spPr>
            <a:xfrm>
              <a:off x="10042806" y="5317642"/>
              <a:ext cx="140756" cy="111226"/>
            </a:xfrm>
            <a:custGeom>
              <a:avLst/>
              <a:gdLst>
                <a:gd name="connsiteX0" fmla="*/ 107115 w 140756"/>
                <a:gd name="connsiteY0" fmla="*/ 80229 h 111226"/>
                <a:gd name="connsiteX1" fmla="*/ 124393 w 140756"/>
                <a:gd name="connsiteY1" fmla="*/ 66495 h 111226"/>
                <a:gd name="connsiteX2" fmla="*/ 130583 w 140756"/>
                <a:gd name="connsiteY2" fmla="*/ 42379 h 111226"/>
                <a:gd name="connsiteX3" fmla="*/ 126186 w 140756"/>
                <a:gd name="connsiteY3" fmla="*/ 21299 h 111226"/>
                <a:gd name="connsiteX4" fmla="*/ 114340 w 140756"/>
                <a:gd name="connsiteY4" fmla="*/ 8303 h 111226"/>
                <a:gd name="connsiteX5" fmla="*/ 97361 w 140756"/>
                <a:gd name="connsiteY5" fmla="*/ 1792 h 111226"/>
                <a:gd name="connsiteX6" fmla="*/ 77707 w 140756"/>
                <a:gd name="connsiteY6" fmla="*/ 0 h 111226"/>
                <a:gd name="connsiteX7" fmla="*/ 0 w 140756"/>
                <a:gd name="connsiteY7" fmla="*/ 0 h 111226"/>
                <a:gd name="connsiteX8" fmla="*/ 0 w 140756"/>
                <a:gd name="connsiteY8" fmla="*/ 111227 h 111226"/>
                <a:gd name="connsiteX9" fmla="*/ 39798 w 140756"/>
                <a:gd name="connsiteY9" fmla="*/ 111227 h 111226"/>
                <a:gd name="connsiteX10" fmla="*/ 39798 w 140756"/>
                <a:gd name="connsiteY10" fmla="*/ 84771 h 111226"/>
                <a:gd name="connsiteX11" fmla="*/ 60375 w 140756"/>
                <a:gd name="connsiteY11" fmla="*/ 84771 h 111226"/>
                <a:gd name="connsiteX12" fmla="*/ 87814 w 140756"/>
                <a:gd name="connsiteY12" fmla="*/ 111227 h 111226"/>
                <a:gd name="connsiteX13" fmla="*/ 140756 w 140756"/>
                <a:gd name="connsiteY13" fmla="*/ 111227 h 111226"/>
                <a:gd name="connsiteX14" fmla="*/ 107115 w 140756"/>
                <a:gd name="connsiteY14" fmla="*/ 80229 h 111226"/>
                <a:gd name="connsiteX15" fmla="*/ 35329 w 140756"/>
                <a:gd name="connsiteY15" fmla="*/ 80271 h 111226"/>
                <a:gd name="connsiteX16" fmla="*/ 35329 w 140756"/>
                <a:gd name="connsiteY16" fmla="*/ 106727 h 111226"/>
                <a:gd name="connsiteX17" fmla="*/ 4469 w 140756"/>
                <a:gd name="connsiteY17" fmla="*/ 106727 h 111226"/>
                <a:gd name="connsiteX18" fmla="*/ 4469 w 140756"/>
                <a:gd name="connsiteY18" fmla="*/ 4501 h 111226"/>
                <a:gd name="connsiteX19" fmla="*/ 77707 w 140756"/>
                <a:gd name="connsiteY19" fmla="*/ 4501 h 111226"/>
                <a:gd name="connsiteX20" fmla="*/ 87842 w 140756"/>
                <a:gd name="connsiteY20" fmla="*/ 4870 h 111226"/>
                <a:gd name="connsiteX21" fmla="*/ 98707 w 140756"/>
                <a:gd name="connsiteY21" fmla="*/ 6525 h 111226"/>
                <a:gd name="connsiteX22" fmla="*/ 109071 w 140756"/>
                <a:gd name="connsiteY22" fmla="*/ 10314 h 111226"/>
                <a:gd name="connsiteX23" fmla="*/ 117707 w 140756"/>
                <a:gd name="connsiteY23" fmla="*/ 16976 h 111226"/>
                <a:gd name="connsiteX24" fmla="*/ 123794 w 140756"/>
                <a:gd name="connsiteY24" fmla="*/ 27359 h 111226"/>
                <a:gd name="connsiteX25" fmla="*/ 126115 w 140756"/>
                <a:gd name="connsiteY25" fmla="*/ 42379 h 111226"/>
                <a:gd name="connsiteX26" fmla="*/ 124012 w 140756"/>
                <a:gd name="connsiteY26" fmla="*/ 56838 h 111226"/>
                <a:gd name="connsiteX27" fmla="*/ 118416 w 140756"/>
                <a:gd name="connsiteY27" fmla="*/ 67002 h 111226"/>
                <a:gd name="connsiteX28" fmla="*/ 110400 w 140756"/>
                <a:gd name="connsiteY28" fmla="*/ 73663 h 111226"/>
                <a:gd name="connsiteX29" fmla="*/ 100701 w 140756"/>
                <a:gd name="connsiteY29" fmla="*/ 77672 h 111226"/>
                <a:gd name="connsiteX30" fmla="*/ 98315 w 140756"/>
                <a:gd name="connsiteY30" fmla="*/ 78328 h 111226"/>
                <a:gd name="connsiteX31" fmla="*/ 129226 w 140756"/>
                <a:gd name="connsiteY31" fmla="*/ 106727 h 111226"/>
                <a:gd name="connsiteX32" fmla="*/ 89634 w 140756"/>
                <a:gd name="connsiteY32" fmla="*/ 106727 h 111226"/>
                <a:gd name="connsiteX33" fmla="*/ 62196 w 140756"/>
                <a:gd name="connsiteY33" fmla="*/ 80271 h 111226"/>
                <a:gd name="connsiteX34" fmla="*/ 35329 w 140756"/>
                <a:gd name="connsiteY34" fmla="*/ 80271 h 11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0756" h="111226">
                  <a:moveTo>
                    <a:pt x="107115" y="80229"/>
                  </a:moveTo>
                  <a:cubicBezTo>
                    <a:pt x="114787" y="77165"/>
                    <a:pt x="120601" y="72556"/>
                    <a:pt x="124393" y="66495"/>
                  </a:cubicBezTo>
                  <a:cubicBezTo>
                    <a:pt x="128507" y="59916"/>
                    <a:pt x="130583" y="51804"/>
                    <a:pt x="130583" y="42379"/>
                  </a:cubicBezTo>
                  <a:cubicBezTo>
                    <a:pt x="130583" y="33857"/>
                    <a:pt x="129107" y="26771"/>
                    <a:pt x="126186" y="21299"/>
                  </a:cubicBezTo>
                  <a:cubicBezTo>
                    <a:pt x="123265" y="15827"/>
                    <a:pt x="119282" y="11450"/>
                    <a:pt x="114340" y="8303"/>
                  </a:cubicBezTo>
                  <a:cubicBezTo>
                    <a:pt x="109463" y="5198"/>
                    <a:pt x="103758" y="3009"/>
                    <a:pt x="97361" y="1792"/>
                  </a:cubicBezTo>
                  <a:cubicBezTo>
                    <a:pt x="91073" y="602"/>
                    <a:pt x="84458" y="0"/>
                    <a:pt x="77707" y="0"/>
                  </a:cubicBezTo>
                  <a:lnTo>
                    <a:pt x="0" y="0"/>
                  </a:lnTo>
                  <a:lnTo>
                    <a:pt x="0" y="111227"/>
                  </a:lnTo>
                  <a:lnTo>
                    <a:pt x="39798" y="111227"/>
                  </a:lnTo>
                  <a:lnTo>
                    <a:pt x="39798" y="84771"/>
                  </a:lnTo>
                  <a:lnTo>
                    <a:pt x="60375" y="84771"/>
                  </a:lnTo>
                  <a:lnTo>
                    <a:pt x="87814" y="111227"/>
                  </a:lnTo>
                  <a:lnTo>
                    <a:pt x="140756" y="111227"/>
                  </a:lnTo>
                  <a:lnTo>
                    <a:pt x="107115" y="80229"/>
                  </a:lnTo>
                  <a:close/>
                  <a:moveTo>
                    <a:pt x="35329" y="80271"/>
                  </a:moveTo>
                  <a:lnTo>
                    <a:pt x="35329" y="106727"/>
                  </a:lnTo>
                  <a:lnTo>
                    <a:pt x="4469" y="106727"/>
                  </a:lnTo>
                  <a:lnTo>
                    <a:pt x="4469" y="4501"/>
                  </a:lnTo>
                  <a:lnTo>
                    <a:pt x="77707" y="4501"/>
                  </a:lnTo>
                  <a:cubicBezTo>
                    <a:pt x="80749" y="4501"/>
                    <a:pt x="84158" y="4624"/>
                    <a:pt x="87842" y="4870"/>
                  </a:cubicBezTo>
                  <a:cubicBezTo>
                    <a:pt x="91356" y="5089"/>
                    <a:pt x="95012" y="5650"/>
                    <a:pt x="98707" y="6525"/>
                  </a:cubicBezTo>
                  <a:cubicBezTo>
                    <a:pt x="102238" y="7360"/>
                    <a:pt x="105731" y="8632"/>
                    <a:pt x="109071" y="10314"/>
                  </a:cubicBezTo>
                  <a:cubicBezTo>
                    <a:pt x="112302" y="11942"/>
                    <a:pt x="115206" y="14186"/>
                    <a:pt x="117707" y="16976"/>
                  </a:cubicBezTo>
                  <a:cubicBezTo>
                    <a:pt x="120219" y="19794"/>
                    <a:pt x="122274" y="23282"/>
                    <a:pt x="123794" y="27359"/>
                  </a:cubicBezTo>
                  <a:cubicBezTo>
                    <a:pt x="125341" y="31463"/>
                    <a:pt x="126115" y="36524"/>
                    <a:pt x="126115" y="42379"/>
                  </a:cubicBezTo>
                  <a:cubicBezTo>
                    <a:pt x="126115" y="48234"/>
                    <a:pt x="125407" y="52857"/>
                    <a:pt x="124012" y="56838"/>
                  </a:cubicBezTo>
                  <a:cubicBezTo>
                    <a:pt x="122611" y="60832"/>
                    <a:pt x="120721" y="64252"/>
                    <a:pt x="118416" y="67002"/>
                  </a:cubicBezTo>
                  <a:cubicBezTo>
                    <a:pt x="116089" y="69765"/>
                    <a:pt x="113403" y="72009"/>
                    <a:pt x="110400" y="73663"/>
                  </a:cubicBezTo>
                  <a:cubicBezTo>
                    <a:pt x="107333" y="75373"/>
                    <a:pt x="104069" y="76728"/>
                    <a:pt x="100701" y="77672"/>
                  </a:cubicBezTo>
                  <a:lnTo>
                    <a:pt x="98315" y="78328"/>
                  </a:lnTo>
                  <a:lnTo>
                    <a:pt x="129226" y="106727"/>
                  </a:lnTo>
                  <a:lnTo>
                    <a:pt x="89634" y="106727"/>
                  </a:lnTo>
                  <a:lnTo>
                    <a:pt x="62196" y="80271"/>
                  </a:lnTo>
                  <a:lnTo>
                    <a:pt x="35329" y="80271"/>
                  </a:lnTo>
                  <a:close/>
                </a:path>
              </a:pathLst>
            </a:custGeom>
            <a:solidFill>
              <a:srgbClr val="FFFFFF"/>
            </a:solidFill>
            <a:ln w="54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419"/>
            </a:p>
          </p:txBody>
        </p:sp>
        <p:sp>
          <p:nvSpPr>
            <p:cNvPr id="62" name="Forma libre: forma 61">
              <a:extLst>
                <a:ext uri="{FF2B5EF4-FFF2-40B4-BE49-F238E27FC236}">
                  <a16:creationId xmlns:a16="http://schemas.microsoft.com/office/drawing/2014/main" id="{4415DD82-AD08-37C1-EED7-95986E1899DF}"/>
                </a:ext>
              </a:extLst>
            </p:cNvPr>
            <p:cNvSpPr/>
            <p:nvPr/>
          </p:nvSpPr>
          <p:spPr>
            <a:xfrm>
              <a:off x="10042806" y="5317642"/>
              <a:ext cx="140756" cy="111226"/>
            </a:xfrm>
            <a:custGeom>
              <a:avLst/>
              <a:gdLst>
                <a:gd name="connsiteX0" fmla="*/ 107115 w 140756"/>
                <a:gd name="connsiteY0" fmla="*/ 80229 h 111226"/>
                <a:gd name="connsiteX1" fmla="*/ 124393 w 140756"/>
                <a:gd name="connsiteY1" fmla="*/ 66495 h 111226"/>
                <a:gd name="connsiteX2" fmla="*/ 130583 w 140756"/>
                <a:gd name="connsiteY2" fmla="*/ 42379 h 111226"/>
                <a:gd name="connsiteX3" fmla="*/ 126186 w 140756"/>
                <a:gd name="connsiteY3" fmla="*/ 21299 h 111226"/>
                <a:gd name="connsiteX4" fmla="*/ 114340 w 140756"/>
                <a:gd name="connsiteY4" fmla="*/ 8303 h 111226"/>
                <a:gd name="connsiteX5" fmla="*/ 97361 w 140756"/>
                <a:gd name="connsiteY5" fmla="*/ 1792 h 111226"/>
                <a:gd name="connsiteX6" fmla="*/ 77707 w 140756"/>
                <a:gd name="connsiteY6" fmla="*/ 0 h 111226"/>
                <a:gd name="connsiteX7" fmla="*/ 0 w 140756"/>
                <a:gd name="connsiteY7" fmla="*/ 0 h 111226"/>
                <a:gd name="connsiteX8" fmla="*/ 0 w 140756"/>
                <a:gd name="connsiteY8" fmla="*/ 111227 h 111226"/>
                <a:gd name="connsiteX9" fmla="*/ 39798 w 140756"/>
                <a:gd name="connsiteY9" fmla="*/ 111227 h 111226"/>
                <a:gd name="connsiteX10" fmla="*/ 39798 w 140756"/>
                <a:gd name="connsiteY10" fmla="*/ 84771 h 111226"/>
                <a:gd name="connsiteX11" fmla="*/ 60375 w 140756"/>
                <a:gd name="connsiteY11" fmla="*/ 84771 h 111226"/>
                <a:gd name="connsiteX12" fmla="*/ 87814 w 140756"/>
                <a:gd name="connsiteY12" fmla="*/ 111227 h 111226"/>
                <a:gd name="connsiteX13" fmla="*/ 140756 w 140756"/>
                <a:gd name="connsiteY13" fmla="*/ 111227 h 111226"/>
                <a:gd name="connsiteX14" fmla="*/ 107115 w 140756"/>
                <a:gd name="connsiteY14" fmla="*/ 80229 h 111226"/>
                <a:gd name="connsiteX15" fmla="*/ 35329 w 140756"/>
                <a:gd name="connsiteY15" fmla="*/ 80271 h 111226"/>
                <a:gd name="connsiteX16" fmla="*/ 35329 w 140756"/>
                <a:gd name="connsiteY16" fmla="*/ 106727 h 111226"/>
                <a:gd name="connsiteX17" fmla="*/ 4469 w 140756"/>
                <a:gd name="connsiteY17" fmla="*/ 106727 h 111226"/>
                <a:gd name="connsiteX18" fmla="*/ 4469 w 140756"/>
                <a:gd name="connsiteY18" fmla="*/ 4501 h 111226"/>
                <a:gd name="connsiteX19" fmla="*/ 77707 w 140756"/>
                <a:gd name="connsiteY19" fmla="*/ 4501 h 111226"/>
                <a:gd name="connsiteX20" fmla="*/ 87842 w 140756"/>
                <a:gd name="connsiteY20" fmla="*/ 4870 h 111226"/>
                <a:gd name="connsiteX21" fmla="*/ 98707 w 140756"/>
                <a:gd name="connsiteY21" fmla="*/ 6525 h 111226"/>
                <a:gd name="connsiteX22" fmla="*/ 109071 w 140756"/>
                <a:gd name="connsiteY22" fmla="*/ 10314 h 111226"/>
                <a:gd name="connsiteX23" fmla="*/ 117707 w 140756"/>
                <a:gd name="connsiteY23" fmla="*/ 16976 h 111226"/>
                <a:gd name="connsiteX24" fmla="*/ 123794 w 140756"/>
                <a:gd name="connsiteY24" fmla="*/ 27359 h 111226"/>
                <a:gd name="connsiteX25" fmla="*/ 126115 w 140756"/>
                <a:gd name="connsiteY25" fmla="*/ 42379 h 111226"/>
                <a:gd name="connsiteX26" fmla="*/ 124012 w 140756"/>
                <a:gd name="connsiteY26" fmla="*/ 56838 h 111226"/>
                <a:gd name="connsiteX27" fmla="*/ 118416 w 140756"/>
                <a:gd name="connsiteY27" fmla="*/ 67002 h 111226"/>
                <a:gd name="connsiteX28" fmla="*/ 110400 w 140756"/>
                <a:gd name="connsiteY28" fmla="*/ 73663 h 111226"/>
                <a:gd name="connsiteX29" fmla="*/ 100701 w 140756"/>
                <a:gd name="connsiteY29" fmla="*/ 77672 h 111226"/>
                <a:gd name="connsiteX30" fmla="*/ 98315 w 140756"/>
                <a:gd name="connsiteY30" fmla="*/ 78328 h 111226"/>
                <a:gd name="connsiteX31" fmla="*/ 129226 w 140756"/>
                <a:gd name="connsiteY31" fmla="*/ 106727 h 111226"/>
                <a:gd name="connsiteX32" fmla="*/ 89634 w 140756"/>
                <a:gd name="connsiteY32" fmla="*/ 106727 h 111226"/>
                <a:gd name="connsiteX33" fmla="*/ 62196 w 140756"/>
                <a:gd name="connsiteY33" fmla="*/ 80271 h 111226"/>
                <a:gd name="connsiteX34" fmla="*/ 35329 w 140756"/>
                <a:gd name="connsiteY34" fmla="*/ 80271 h 11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0756" h="111226">
                  <a:moveTo>
                    <a:pt x="107115" y="80229"/>
                  </a:moveTo>
                  <a:cubicBezTo>
                    <a:pt x="114787" y="77165"/>
                    <a:pt x="120601" y="72556"/>
                    <a:pt x="124393" y="66495"/>
                  </a:cubicBezTo>
                  <a:cubicBezTo>
                    <a:pt x="128507" y="59916"/>
                    <a:pt x="130583" y="51804"/>
                    <a:pt x="130583" y="42379"/>
                  </a:cubicBezTo>
                  <a:cubicBezTo>
                    <a:pt x="130583" y="33857"/>
                    <a:pt x="129107" y="26771"/>
                    <a:pt x="126186" y="21299"/>
                  </a:cubicBezTo>
                  <a:cubicBezTo>
                    <a:pt x="123265" y="15827"/>
                    <a:pt x="119282" y="11450"/>
                    <a:pt x="114340" y="8303"/>
                  </a:cubicBezTo>
                  <a:cubicBezTo>
                    <a:pt x="109463" y="5198"/>
                    <a:pt x="103758" y="3009"/>
                    <a:pt x="97361" y="1792"/>
                  </a:cubicBezTo>
                  <a:cubicBezTo>
                    <a:pt x="91073" y="602"/>
                    <a:pt x="84458" y="0"/>
                    <a:pt x="77707" y="0"/>
                  </a:cubicBezTo>
                  <a:lnTo>
                    <a:pt x="0" y="0"/>
                  </a:lnTo>
                  <a:lnTo>
                    <a:pt x="0" y="111227"/>
                  </a:lnTo>
                  <a:lnTo>
                    <a:pt x="39798" y="111227"/>
                  </a:lnTo>
                  <a:lnTo>
                    <a:pt x="39798" y="84771"/>
                  </a:lnTo>
                  <a:lnTo>
                    <a:pt x="60375" y="84771"/>
                  </a:lnTo>
                  <a:lnTo>
                    <a:pt x="87814" y="111227"/>
                  </a:lnTo>
                  <a:lnTo>
                    <a:pt x="140756" y="111227"/>
                  </a:lnTo>
                  <a:lnTo>
                    <a:pt x="107115" y="80229"/>
                  </a:lnTo>
                  <a:close/>
                  <a:moveTo>
                    <a:pt x="35329" y="80271"/>
                  </a:moveTo>
                  <a:lnTo>
                    <a:pt x="35329" y="106727"/>
                  </a:lnTo>
                  <a:lnTo>
                    <a:pt x="4469" y="106727"/>
                  </a:lnTo>
                  <a:lnTo>
                    <a:pt x="4469" y="4501"/>
                  </a:lnTo>
                  <a:lnTo>
                    <a:pt x="77707" y="4501"/>
                  </a:lnTo>
                  <a:cubicBezTo>
                    <a:pt x="80749" y="4501"/>
                    <a:pt x="84158" y="4624"/>
                    <a:pt x="87842" y="4870"/>
                  </a:cubicBezTo>
                  <a:cubicBezTo>
                    <a:pt x="91356" y="5089"/>
                    <a:pt x="95012" y="5650"/>
                    <a:pt x="98707" y="6525"/>
                  </a:cubicBezTo>
                  <a:cubicBezTo>
                    <a:pt x="102238" y="7360"/>
                    <a:pt x="105731" y="8632"/>
                    <a:pt x="109071" y="10314"/>
                  </a:cubicBezTo>
                  <a:cubicBezTo>
                    <a:pt x="112302" y="11942"/>
                    <a:pt x="115206" y="14186"/>
                    <a:pt x="117707" y="16976"/>
                  </a:cubicBezTo>
                  <a:cubicBezTo>
                    <a:pt x="120219" y="19794"/>
                    <a:pt x="122274" y="23282"/>
                    <a:pt x="123794" y="27359"/>
                  </a:cubicBezTo>
                  <a:cubicBezTo>
                    <a:pt x="125341" y="31463"/>
                    <a:pt x="126115" y="36524"/>
                    <a:pt x="126115" y="42379"/>
                  </a:cubicBezTo>
                  <a:cubicBezTo>
                    <a:pt x="126115" y="48234"/>
                    <a:pt x="125407" y="52857"/>
                    <a:pt x="124012" y="56838"/>
                  </a:cubicBezTo>
                  <a:cubicBezTo>
                    <a:pt x="122611" y="60832"/>
                    <a:pt x="120721" y="64252"/>
                    <a:pt x="118416" y="67002"/>
                  </a:cubicBezTo>
                  <a:cubicBezTo>
                    <a:pt x="116089" y="69765"/>
                    <a:pt x="113403" y="72009"/>
                    <a:pt x="110400" y="73663"/>
                  </a:cubicBezTo>
                  <a:cubicBezTo>
                    <a:pt x="107333" y="75373"/>
                    <a:pt x="104069" y="76728"/>
                    <a:pt x="100701" y="77672"/>
                  </a:cubicBezTo>
                  <a:lnTo>
                    <a:pt x="98315" y="78328"/>
                  </a:lnTo>
                  <a:lnTo>
                    <a:pt x="129226" y="106727"/>
                  </a:lnTo>
                  <a:lnTo>
                    <a:pt x="89634" y="106727"/>
                  </a:lnTo>
                  <a:lnTo>
                    <a:pt x="62196" y="80271"/>
                  </a:lnTo>
                  <a:lnTo>
                    <a:pt x="35329" y="80271"/>
                  </a:lnTo>
                  <a:close/>
                </a:path>
              </a:pathLst>
            </a:custGeom>
            <a:noFill/>
            <a:ln w="544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419"/>
            </a:p>
          </p:txBody>
        </p:sp>
        <p:sp>
          <p:nvSpPr>
            <p:cNvPr id="63" name="Forma libre: forma 62">
              <a:extLst>
                <a:ext uri="{FF2B5EF4-FFF2-40B4-BE49-F238E27FC236}">
                  <a16:creationId xmlns:a16="http://schemas.microsoft.com/office/drawing/2014/main" id="{0635B873-AA00-94AA-26F2-EAA61A86C4D4}"/>
                </a:ext>
              </a:extLst>
            </p:cNvPr>
            <p:cNvSpPr/>
            <p:nvPr/>
          </p:nvSpPr>
          <p:spPr>
            <a:xfrm>
              <a:off x="10248165" y="5351990"/>
              <a:ext cx="31849" cy="31900"/>
            </a:xfrm>
            <a:custGeom>
              <a:avLst/>
              <a:gdLst>
                <a:gd name="connsiteX0" fmla="*/ 15916 w 31849"/>
                <a:gd name="connsiteY0" fmla="*/ 0 h 31900"/>
                <a:gd name="connsiteX1" fmla="*/ 0 w 31849"/>
                <a:gd name="connsiteY1" fmla="*/ 31900 h 31900"/>
                <a:gd name="connsiteX2" fmla="*/ 31849 w 31849"/>
                <a:gd name="connsiteY2" fmla="*/ 31900 h 31900"/>
                <a:gd name="connsiteX3" fmla="*/ 15916 w 31849"/>
                <a:gd name="connsiteY3" fmla="*/ 0 h 31900"/>
                <a:gd name="connsiteX4" fmla="*/ 15916 w 31849"/>
                <a:gd name="connsiteY4" fmla="*/ 10041 h 31900"/>
                <a:gd name="connsiteX5" fmla="*/ 24662 w 31849"/>
                <a:gd name="connsiteY5" fmla="*/ 27400 h 31900"/>
                <a:gd name="connsiteX6" fmla="*/ 7182 w 31849"/>
                <a:gd name="connsiteY6" fmla="*/ 27400 h 31900"/>
                <a:gd name="connsiteX7" fmla="*/ 15916 w 31849"/>
                <a:gd name="connsiteY7" fmla="*/ 10041 h 31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49" h="31900">
                  <a:moveTo>
                    <a:pt x="15916" y="0"/>
                  </a:moveTo>
                  <a:lnTo>
                    <a:pt x="0" y="31900"/>
                  </a:lnTo>
                  <a:lnTo>
                    <a:pt x="31849" y="31900"/>
                  </a:lnTo>
                  <a:lnTo>
                    <a:pt x="15916" y="0"/>
                  </a:lnTo>
                  <a:close/>
                  <a:moveTo>
                    <a:pt x="15916" y="10041"/>
                  </a:moveTo>
                  <a:lnTo>
                    <a:pt x="24662" y="27400"/>
                  </a:lnTo>
                  <a:lnTo>
                    <a:pt x="7182" y="27400"/>
                  </a:lnTo>
                  <a:lnTo>
                    <a:pt x="15916" y="10041"/>
                  </a:lnTo>
                  <a:close/>
                </a:path>
              </a:pathLst>
            </a:custGeom>
            <a:solidFill>
              <a:srgbClr val="FFFFFF"/>
            </a:solidFill>
            <a:ln w="54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419"/>
            </a:p>
          </p:txBody>
        </p:sp>
        <p:sp>
          <p:nvSpPr>
            <p:cNvPr id="2048" name="Forma libre: forma 2047">
              <a:extLst>
                <a:ext uri="{FF2B5EF4-FFF2-40B4-BE49-F238E27FC236}">
                  <a16:creationId xmlns:a16="http://schemas.microsoft.com/office/drawing/2014/main" id="{DDE24452-EEAD-2879-2599-B98DABE9A399}"/>
                </a:ext>
              </a:extLst>
            </p:cNvPr>
            <p:cNvSpPr/>
            <p:nvPr/>
          </p:nvSpPr>
          <p:spPr>
            <a:xfrm>
              <a:off x="10248165" y="5351990"/>
              <a:ext cx="31849" cy="31900"/>
            </a:xfrm>
            <a:custGeom>
              <a:avLst/>
              <a:gdLst>
                <a:gd name="connsiteX0" fmla="*/ 15916 w 31849"/>
                <a:gd name="connsiteY0" fmla="*/ 0 h 31900"/>
                <a:gd name="connsiteX1" fmla="*/ 0 w 31849"/>
                <a:gd name="connsiteY1" fmla="*/ 31900 h 31900"/>
                <a:gd name="connsiteX2" fmla="*/ 31849 w 31849"/>
                <a:gd name="connsiteY2" fmla="*/ 31900 h 31900"/>
                <a:gd name="connsiteX3" fmla="*/ 15916 w 31849"/>
                <a:gd name="connsiteY3" fmla="*/ 0 h 31900"/>
                <a:gd name="connsiteX4" fmla="*/ 15916 w 31849"/>
                <a:gd name="connsiteY4" fmla="*/ 10041 h 31900"/>
                <a:gd name="connsiteX5" fmla="*/ 24662 w 31849"/>
                <a:gd name="connsiteY5" fmla="*/ 27400 h 31900"/>
                <a:gd name="connsiteX6" fmla="*/ 7182 w 31849"/>
                <a:gd name="connsiteY6" fmla="*/ 27400 h 31900"/>
                <a:gd name="connsiteX7" fmla="*/ 15916 w 31849"/>
                <a:gd name="connsiteY7" fmla="*/ 10041 h 31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49" h="31900">
                  <a:moveTo>
                    <a:pt x="15916" y="0"/>
                  </a:moveTo>
                  <a:lnTo>
                    <a:pt x="0" y="31900"/>
                  </a:lnTo>
                  <a:lnTo>
                    <a:pt x="31849" y="31900"/>
                  </a:lnTo>
                  <a:lnTo>
                    <a:pt x="15916" y="0"/>
                  </a:lnTo>
                  <a:close/>
                  <a:moveTo>
                    <a:pt x="15916" y="10041"/>
                  </a:moveTo>
                  <a:lnTo>
                    <a:pt x="24662" y="27400"/>
                  </a:lnTo>
                  <a:lnTo>
                    <a:pt x="7182" y="27400"/>
                  </a:lnTo>
                  <a:lnTo>
                    <a:pt x="15916" y="10041"/>
                  </a:lnTo>
                  <a:close/>
                </a:path>
              </a:pathLst>
            </a:custGeom>
            <a:noFill/>
            <a:ln w="544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419"/>
            </a:p>
          </p:txBody>
        </p:sp>
        <p:sp>
          <p:nvSpPr>
            <p:cNvPr id="2049" name="Forma libre: forma 2048">
              <a:extLst>
                <a:ext uri="{FF2B5EF4-FFF2-40B4-BE49-F238E27FC236}">
                  <a16:creationId xmlns:a16="http://schemas.microsoft.com/office/drawing/2014/main" id="{EFDC3823-4CD4-6146-56BD-ECB5BA793737}"/>
                </a:ext>
              </a:extLst>
            </p:cNvPr>
            <p:cNvSpPr/>
            <p:nvPr/>
          </p:nvSpPr>
          <p:spPr>
            <a:xfrm>
              <a:off x="10186663" y="5317642"/>
              <a:ext cx="154706" cy="111226"/>
            </a:xfrm>
            <a:custGeom>
              <a:avLst/>
              <a:gdLst>
                <a:gd name="connsiteX0" fmla="*/ 96419 w 154706"/>
                <a:gd name="connsiteY0" fmla="*/ 739 h 111226"/>
                <a:gd name="connsiteX1" fmla="*/ 96043 w 154706"/>
                <a:gd name="connsiteY1" fmla="*/ 0 h 111226"/>
                <a:gd name="connsiteX2" fmla="*/ 58800 w 154706"/>
                <a:gd name="connsiteY2" fmla="*/ 0 h 111226"/>
                <a:gd name="connsiteX3" fmla="*/ 0 w 154706"/>
                <a:gd name="connsiteY3" fmla="*/ 111227 h 111226"/>
                <a:gd name="connsiteX4" fmla="*/ 43815 w 154706"/>
                <a:gd name="connsiteY4" fmla="*/ 111227 h 111226"/>
                <a:gd name="connsiteX5" fmla="*/ 51558 w 154706"/>
                <a:gd name="connsiteY5" fmla="*/ 95783 h 111226"/>
                <a:gd name="connsiteX6" fmla="*/ 103143 w 154706"/>
                <a:gd name="connsiteY6" fmla="*/ 95783 h 111226"/>
                <a:gd name="connsiteX7" fmla="*/ 110886 w 154706"/>
                <a:gd name="connsiteY7" fmla="*/ 111227 h 111226"/>
                <a:gd name="connsiteX8" fmla="*/ 154707 w 154706"/>
                <a:gd name="connsiteY8" fmla="*/ 111227 h 111226"/>
                <a:gd name="connsiteX9" fmla="*/ 96419 w 154706"/>
                <a:gd name="connsiteY9" fmla="*/ 739 h 111226"/>
                <a:gd name="connsiteX10" fmla="*/ 7427 w 154706"/>
                <a:gd name="connsiteY10" fmla="*/ 106727 h 111226"/>
                <a:gd name="connsiteX11" fmla="*/ 61448 w 154706"/>
                <a:gd name="connsiteY11" fmla="*/ 4501 h 111226"/>
                <a:gd name="connsiteX12" fmla="*/ 93395 w 154706"/>
                <a:gd name="connsiteY12" fmla="*/ 4501 h 111226"/>
                <a:gd name="connsiteX13" fmla="*/ 147275 w 154706"/>
                <a:gd name="connsiteY13" fmla="*/ 106727 h 111226"/>
                <a:gd name="connsiteX14" fmla="*/ 113589 w 154706"/>
                <a:gd name="connsiteY14" fmla="*/ 106727 h 111226"/>
                <a:gd name="connsiteX15" fmla="*/ 105846 w 154706"/>
                <a:gd name="connsiteY15" fmla="*/ 91296 h 111226"/>
                <a:gd name="connsiteX16" fmla="*/ 48855 w 154706"/>
                <a:gd name="connsiteY16" fmla="*/ 91296 h 111226"/>
                <a:gd name="connsiteX17" fmla="*/ 41112 w 154706"/>
                <a:gd name="connsiteY17" fmla="*/ 106727 h 111226"/>
                <a:gd name="connsiteX18" fmla="*/ 7427 w 154706"/>
                <a:gd name="connsiteY18" fmla="*/ 106727 h 11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4706" h="111226">
                  <a:moveTo>
                    <a:pt x="96419" y="739"/>
                  </a:moveTo>
                  <a:lnTo>
                    <a:pt x="96043" y="0"/>
                  </a:lnTo>
                  <a:lnTo>
                    <a:pt x="58800" y="0"/>
                  </a:lnTo>
                  <a:lnTo>
                    <a:pt x="0" y="111227"/>
                  </a:lnTo>
                  <a:lnTo>
                    <a:pt x="43815" y="111227"/>
                  </a:lnTo>
                  <a:lnTo>
                    <a:pt x="51558" y="95783"/>
                  </a:lnTo>
                  <a:lnTo>
                    <a:pt x="103143" y="95783"/>
                  </a:lnTo>
                  <a:lnTo>
                    <a:pt x="110886" y="111227"/>
                  </a:lnTo>
                  <a:lnTo>
                    <a:pt x="154707" y="111227"/>
                  </a:lnTo>
                  <a:lnTo>
                    <a:pt x="96419" y="739"/>
                  </a:lnTo>
                  <a:close/>
                  <a:moveTo>
                    <a:pt x="7427" y="106727"/>
                  </a:moveTo>
                  <a:lnTo>
                    <a:pt x="61448" y="4501"/>
                  </a:lnTo>
                  <a:lnTo>
                    <a:pt x="93395" y="4501"/>
                  </a:lnTo>
                  <a:lnTo>
                    <a:pt x="147275" y="106727"/>
                  </a:lnTo>
                  <a:lnTo>
                    <a:pt x="113589" y="106727"/>
                  </a:lnTo>
                  <a:lnTo>
                    <a:pt x="105846" y="91296"/>
                  </a:lnTo>
                  <a:lnTo>
                    <a:pt x="48855" y="91296"/>
                  </a:lnTo>
                  <a:lnTo>
                    <a:pt x="41112" y="106727"/>
                  </a:lnTo>
                  <a:lnTo>
                    <a:pt x="7427" y="106727"/>
                  </a:lnTo>
                  <a:close/>
                </a:path>
              </a:pathLst>
            </a:custGeom>
            <a:solidFill>
              <a:srgbClr val="FFFFFF"/>
            </a:solidFill>
            <a:ln w="54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419"/>
            </a:p>
          </p:txBody>
        </p:sp>
        <p:sp>
          <p:nvSpPr>
            <p:cNvPr id="2051" name="Forma libre: forma 2050">
              <a:extLst>
                <a:ext uri="{FF2B5EF4-FFF2-40B4-BE49-F238E27FC236}">
                  <a16:creationId xmlns:a16="http://schemas.microsoft.com/office/drawing/2014/main" id="{475BBE13-4D89-7A05-C610-9C8916E9965B}"/>
                </a:ext>
              </a:extLst>
            </p:cNvPr>
            <p:cNvSpPr/>
            <p:nvPr/>
          </p:nvSpPr>
          <p:spPr>
            <a:xfrm>
              <a:off x="10186663" y="5317642"/>
              <a:ext cx="154706" cy="111226"/>
            </a:xfrm>
            <a:custGeom>
              <a:avLst/>
              <a:gdLst>
                <a:gd name="connsiteX0" fmla="*/ 96419 w 154706"/>
                <a:gd name="connsiteY0" fmla="*/ 739 h 111226"/>
                <a:gd name="connsiteX1" fmla="*/ 96043 w 154706"/>
                <a:gd name="connsiteY1" fmla="*/ 0 h 111226"/>
                <a:gd name="connsiteX2" fmla="*/ 58800 w 154706"/>
                <a:gd name="connsiteY2" fmla="*/ 0 h 111226"/>
                <a:gd name="connsiteX3" fmla="*/ 0 w 154706"/>
                <a:gd name="connsiteY3" fmla="*/ 111227 h 111226"/>
                <a:gd name="connsiteX4" fmla="*/ 43815 w 154706"/>
                <a:gd name="connsiteY4" fmla="*/ 111227 h 111226"/>
                <a:gd name="connsiteX5" fmla="*/ 51558 w 154706"/>
                <a:gd name="connsiteY5" fmla="*/ 95783 h 111226"/>
                <a:gd name="connsiteX6" fmla="*/ 103143 w 154706"/>
                <a:gd name="connsiteY6" fmla="*/ 95783 h 111226"/>
                <a:gd name="connsiteX7" fmla="*/ 110886 w 154706"/>
                <a:gd name="connsiteY7" fmla="*/ 111227 h 111226"/>
                <a:gd name="connsiteX8" fmla="*/ 154707 w 154706"/>
                <a:gd name="connsiteY8" fmla="*/ 111227 h 111226"/>
                <a:gd name="connsiteX9" fmla="*/ 96419 w 154706"/>
                <a:gd name="connsiteY9" fmla="*/ 739 h 111226"/>
                <a:gd name="connsiteX10" fmla="*/ 7427 w 154706"/>
                <a:gd name="connsiteY10" fmla="*/ 106727 h 111226"/>
                <a:gd name="connsiteX11" fmla="*/ 61448 w 154706"/>
                <a:gd name="connsiteY11" fmla="*/ 4501 h 111226"/>
                <a:gd name="connsiteX12" fmla="*/ 93395 w 154706"/>
                <a:gd name="connsiteY12" fmla="*/ 4501 h 111226"/>
                <a:gd name="connsiteX13" fmla="*/ 147275 w 154706"/>
                <a:gd name="connsiteY13" fmla="*/ 106727 h 111226"/>
                <a:gd name="connsiteX14" fmla="*/ 113589 w 154706"/>
                <a:gd name="connsiteY14" fmla="*/ 106727 h 111226"/>
                <a:gd name="connsiteX15" fmla="*/ 105846 w 154706"/>
                <a:gd name="connsiteY15" fmla="*/ 91296 h 111226"/>
                <a:gd name="connsiteX16" fmla="*/ 48855 w 154706"/>
                <a:gd name="connsiteY16" fmla="*/ 91296 h 111226"/>
                <a:gd name="connsiteX17" fmla="*/ 41112 w 154706"/>
                <a:gd name="connsiteY17" fmla="*/ 106727 h 111226"/>
                <a:gd name="connsiteX18" fmla="*/ 7427 w 154706"/>
                <a:gd name="connsiteY18" fmla="*/ 106727 h 11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4706" h="111226">
                  <a:moveTo>
                    <a:pt x="96419" y="739"/>
                  </a:moveTo>
                  <a:lnTo>
                    <a:pt x="96043" y="0"/>
                  </a:lnTo>
                  <a:lnTo>
                    <a:pt x="58800" y="0"/>
                  </a:lnTo>
                  <a:lnTo>
                    <a:pt x="0" y="111227"/>
                  </a:lnTo>
                  <a:lnTo>
                    <a:pt x="43815" y="111227"/>
                  </a:lnTo>
                  <a:lnTo>
                    <a:pt x="51558" y="95783"/>
                  </a:lnTo>
                  <a:lnTo>
                    <a:pt x="103143" y="95783"/>
                  </a:lnTo>
                  <a:lnTo>
                    <a:pt x="110886" y="111227"/>
                  </a:lnTo>
                  <a:lnTo>
                    <a:pt x="154707" y="111227"/>
                  </a:lnTo>
                  <a:lnTo>
                    <a:pt x="96419" y="739"/>
                  </a:lnTo>
                  <a:close/>
                  <a:moveTo>
                    <a:pt x="7427" y="106727"/>
                  </a:moveTo>
                  <a:lnTo>
                    <a:pt x="61448" y="4501"/>
                  </a:lnTo>
                  <a:lnTo>
                    <a:pt x="93395" y="4501"/>
                  </a:lnTo>
                  <a:lnTo>
                    <a:pt x="147275" y="106727"/>
                  </a:lnTo>
                  <a:lnTo>
                    <a:pt x="113589" y="106727"/>
                  </a:lnTo>
                  <a:lnTo>
                    <a:pt x="105846" y="91296"/>
                  </a:lnTo>
                  <a:lnTo>
                    <a:pt x="48855" y="91296"/>
                  </a:lnTo>
                  <a:lnTo>
                    <a:pt x="41112" y="106727"/>
                  </a:lnTo>
                  <a:lnTo>
                    <a:pt x="7427" y="106727"/>
                  </a:lnTo>
                  <a:close/>
                </a:path>
              </a:pathLst>
            </a:custGeom>
            <a:noFill/>
            <a:ln w="544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419"/>
            </a:p>
          </p:txBody>
        </p:sp>
        <p:sp>
          <p:nvSpPr>
            <p:cNvPr id="2053" name="Forma libre: forma 2052">
              <a:extLst>
                <a:ext uri="{FF2B5EF4-FFF2-40B4-BE49-F238E27FC236}">
                  <a16:creationId xmlns:a16="http://schemas.microsoft.com/office/drawing/2014/main" id="{6C366EC6-B6A0-CBBF-4283-A9EED76BEEEC}"/>
                </a:ext>
              </a:extLst>
            </p:cNvPr>
            <p:cNvSpPr/>
            <p:nvPr/>
          </p:nvSpPr>
          <p:spPr>
            <a:xfrm>
              <a:off x="10724132" y="5351990"/>
              <a:ext cx="31849" cy="31900"/>
            </a:xfrm>
            <a:custGeom>
              <a:avLst/>
              <a:gdLst>
                <a:gd name="connsiteX0" fmla="*/ 15916 w 31849"/>
                <a:gd name="connsiteY0" fmla="*/ 0 h 31900"/>
                <a:gd name="connsiteX1" fmla="*/ 0 w 31849"/>
                <a:gd name="connsiteY1" fmla="*/ 31900 h 31900"/>
                <a:gd name="connsiteX2" fmla="*/ 31849 w 31849"/>
                <a:gd name="connsiteY2" fmla="*/ 31900 h 31900"/>
                <a:gd name="connsiteX3" fmla="*/ 15916 w 31849"/>
                <a:gd name="connsiteY3" fmla="*/ 0 h 31900"/>
                <a:gd name="connsiteX4" fmla="*/ 15916 w 31849"/>
                <a:gd name="connsiteY4" fmla="*/ 10041 h 31900"/>
                <a:gd name="connsiteX5" fmla="*/ 24662 w 31849"/>
                <a:gd name="connsiteY5" fmla="*/ 27400 h 31900"/>
                <a:gd name="connsiteX6" fmla="*/ 7182 w 31849"/>
                <a:gd name="connsiteY6" fmla="*/ 27400 h 31900"/>
                <a:gd name="connsiteX7" fmla="*/ 15916 w 31849"/>
                <a:gd name="connsiteY7" fmla="*/ 10041 h 31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49" h="31900">
                  <a:moveTo>
                    <a:pt x="15916" y="0"/>
                  </a:moveTo>
                  <a:lnTo>
                    <a:pt x="0" y="31900"/>
                  </a:lnTo>
                  <a:lnTo>
                    <a:pt x="31849" y="31900"/>
                  </a:lnTo>
                  <a:lnTo>
                    <a:pt x="15916" y="0"/>
                  </a:lnTo>
                  <a:close/>
                  <a:moveTo>
                    <a:pt x="15916" y="10041"/>
                  </a:moveTo>
                  <a:lnTo>
                    <a:pt x="24662" y="27400"/>
                  </a:lnTo>
                  <a:lnTo>
                    <a:pt x="7182" y="27400"/>
                  </a:lnTo>
                  <a:lnTo>
                    <a:pt x="15916" y="10041"/>
                  </a:lnTo>
                  <a:close/>
                </a:path>
              </a:pathLst>
            </a:custGeom>
            <a:solidFill>
              <a:srgbClr val="FFFFFF"/>
            </a:solidFill>
            <a:ln w="54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419"/>
            </a:p>
          </p:txBody>
        </p:sp>
        <p:sp>
          <p:nvSpPr>
            <p:cNvPr id="2055" name="Forma libre: forma 2054">
              <a:extLst>
                <a:ext uri="{FF2B5EF4-FFF2-40B4-BE49-F238E27FC236}">
                  <a16:creationId xmlns:a16="http://schemas.microsoft.com/office/drawing/2014/main" id="{BADB0D02-33E1-9CA3-F6A1-08045055529B}"/>
                </a:ext>
              </a:extLst>
            </p:cNvPr>
            <p:cNvSpPr/>
            <p:nvPr/>
          </p:nvSpPr>
          <p:spPr>
            <a:xfrm>
              <a:off x="10724132" y="5351990"/>
              <a:ext cx="31849" cy="31900"/>
            </a:xfrm>
            <a:custGeom>
              <a:avLst/>
              <a:gdLst>
                <a:gd name="connsiteX0" fmla="*/ 15916 w 31849"/>
                <a:gd name="connsiteY0" fmla="*/ 0 h 31900"/>
                <a:gd name="connsiteX1" fmla="*/ 0 w 31849"/>
                <a:gd name="connsiteY1" fmla="*/ 31900 h 31900"/>
                <a:gd name="connsiteX2" fmla="*/ 31849 w 31849"/>
                <a:gd name="connsiteY2" fmla="*/ 31900 h 31900"/>
                <a:gd name="connsiteX3" fmla="*/ 15916 w 31849"/>
                <a:gd name="connsiteY3" fmla="*/ 0 h 31900"/>
                <a:gd name="connsiteX4" fmla="*/ 15916 w 31849"/>
                <a:gd name="connsiteY4" fmla="*/ 10041 h 31900"/>
                <a:gd name="connsiteX5" fmla="*/ 24662 w 31849"/>
                <a:gd name="connsiteY5" fmla="*/ 27400 h 31900"/>
                <a:gd name="connsiteX6" fmla="*/ 7182 w 31849"/>
                <a:gd name="connsiteY6" fmla="*/ 27400 h 31900"/>
                <a:gd name="connsiteX7" fmla="*/ 15916 w 31849"/>
                <a:gd name="connsiteY7" fmla="*/ 10041 h 31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49" h="31900">
                  <a:moveTo>
                    <a:pt x="15916" y="0"/>
                  </a:moveTo>
                  <a:lnTo>
                    <a:pt x="0" y="31900"/>
                  </a:lnTo>
                  <a:lnTo>
                    <a:pt x="31849" y="31900"/>
                  </a:lnTo>
                  <a:lnTo>
                    <a:pt x="15916" y="0"/>
                  </a:lnTo>
                  <a:close/>
                  <a:moveTo>
                    <a:pt x="15916" y="10041"/>
                  </a:moveTo>
                  <a:lnTo>
                    <a:pt x="24662" y="27400"/>
                  </a:lnTo>
                  <a:lnTo>
                    <a:pt x="7182" y="27400"/>
                  </a:lnTo>
                  <a:lnTo>
                    <a:pt x="15916" y="10041"/>
                  </a:lnTo>
                  <a:close/>
                </a:path>
              </a:pathLst>
            </a:custGeom>
            <a:noFill/>
            <a:ln w="544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419"/>
            </a:p>
          </p:txBody>
        </p:sp>
        <p:sp>
          <p:nvSpPr>
            <p:cNvPr id="2057" name="Forma libre: forma 2056">
              <a:extLst>
                <a:ext uri="{FF2B5EF4-FFF2-40B4-BE49-F238E27FC236}">
                  <a16:creationId xmlns:a16="http://schemas.microsoft.com/office/drawing/2014/main" id="{6CD069D6-4696-84B3-1E79-BED5724D8E7F}"/>
                </a:ext>
              </a:extLst>
            </p:cNvPr>
            <p:cNvSpPr/>
            <p:nvPr/>
          </p:nvSpPr>
          <p:spPr>
            <a:xfrm>
              <a:off x="10662624" y="5317642"/>
              <a:ext cx="154712" cy="111226"/>
            </a:xfrm>
            <a:custGeom>
              <a:avLst/>
              <a:gdLst>
                <a:gd name="connsiteX0" fmla="*/ 96425 w 154712"/>
                <a:gd name="connsiteY0" fmla="*/ 739 h 111226"/>
                <a:gd name="connsiteX1" fmla="*/ 96043 w 154712"/>
                <a:gd name="connsiteY1" fmla="*/ 0 h 111226"/>
                <a:gd name="connsiteX2" fmla="*/ 58800 w 154712"/>
                <a:gd name="connsiteY2" fmla="*/ 0 h 111226"/>
                <a:gd name="connsiteX3" fmla="*/ 0 w 154712"/>
                <a:gd name="connsiteY3" fmla="*/ 111227 h 111226"/>
                <a:gd name="connsiteX4" fmla="*/ 43821 w 154712"/>
                <a:gd name="connsiteY4" fmla="*/ 111227 h 111226"/>
                <a:gd name="connsiteX5" fmla="*/ 51564 w 154712"/>
                <a:gd name="connsiteY5" fmla="*/ 95783 h 111226"/>
                <a:gd name="connsiteX6" fmla="*/ 103149 w 154712"/>
                <a:gd name="connsiteY6" fmla="*/ 95783 h 111226"/>
                <a:gd name="connsiteX7" fmla="*/ 110892 w 154712"/>
                <a:gd name="connsiteY7" fmla="*/ 111227 h 111226"/>
                <a:gd name="connsiteX8" fmla="*/ 154712 w 154712"/>
                <a:gd name="connsiteY8" fmla="*/ 111227 h 111226"/>
                <a:gd name="connsiteX9" fmla="*/ 96425 w 154712"/>
                <a:gd name="connsiteY9" fmla="*/ 739 h 111226"/>
                <a:gd name="connsiteX10" fmla="*/ 7432 w 154712"/>
                <a:gd name="connsiteY10" fmla="*/ 106727 h 111226"/>
                <a:gd name="connsiteX11" fmla="*/ 61453 w 154712"/>
                <a:gd name="connsiteY11" fmla="*/ 4501 h 111226"/>
                <a:gd name="connsiteX12" fmla="*/ 93395 w 154712"/>
                <a:gd name="connsiteY12" fmla="*/ 4501 h 111226"/>
                <a:gd name="connsiteX13" fmla="*/ 147280 w 154712"/>
                <a:gd name="connsiteY13" fmla="*/ 106727 h 111226"/>
                <a:gd name="connsiteX14" fmla="*/ 113594 w 154712"/>
                <a:gd name="connsiteY14" fmla="*/ 106727 h 111226"/>
                <a:gd name="connsiteX15" fmla="*/ 105851 w 154712"/>
                <a:gd name="connsiteY15" fmla="*/ 91296 h 111226"/>
                <a:gd name="connsiteX16" fmla="*/ 48861 w 154712"/>
                <a:gd name="connsiteY16" fmla="*/ 91296 h 111226"/>
                <a:gd name="connsiteX17" fmla="*/ 41118 w 154712"/>
                <a:gd name="connsiteY17" fmla="*/ 106727 h 111226"/>
                <a:gd name="connsiteX18" fmla="*/ 7432 w 154712"/>
                <a:gd name="connsiteY18" fmla="*/ 106727 h 11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4712" h="111226">
                  <a:moveTo>
                    <a:pt x="96425" y="739"/>
                  </a:moveTo>
                  <a:lnTo>
                    <a:pt x="96043" y="0"/>
                  </a:lnTo>
                  <a:lnTo>
                    <a:pt x="58800" y="0"/>
                  </a:lnTo>
                  <a:lnTo>
                    <a:pt x="0" y="111227"/>
                  </a:lnTo>
                  <a:lnTo>
                    <a:pt x="43821" y="111227"/>
                  </a:lnTo>
                  <a:lnTo>
                    <a:pt x="51564" y="95783"/>
                  </a:lnTo>
                  <a:lnTo>
                    <a:pt x="103149" y="95783"/>
                  </a:lnTo>
                  <a:lnTo>
                    <a:pt x="110892" y="111227"/>
                  </a:lnTo>
                  <a:lnTo>
                    <a:pt x="154712" y="111227"/>
                  </a:lnTo>
                  <a:lnTo>
                    <a:pt x="96425" y="739"/>
                  </a:lnTo>
                  <a:close/>
                  <a:moveTo>
                    <a:pt x="7432" y="106727"/>
                  </a:moveTo>
                  <a:lnTo>
                    <a:pt x="61453" y="4501"/>
                  </a:lnTo>
                  <a:lnTo>
                    <a:pt x="93395" y="4501"/>
                  </a:lnTo>
                  <a:lnTo>
                    <a:pt x="147280" y="106727"/>
                  </a:lnTo>
                  <a:lnTo>
                    <a:pt x="113594" y="106727"/>
                  </a:lnTo>
                  <a:lnTo>
                    <a:pt x="105851" y="91296"/>
                  </a:lnTo>
                  <a:lnTo>
                    <a:pt x="48861" y="91296"/>
                  </a:lnTo>
                  <a:lnTo>
                    <a:pt x="41118" y="106727"/>
                  </a:lnTo>
                  <a:lnTo>
                    <a:pt x="7432" y="106727"/>
                  </a:lnTo>
                  <a:close/>
                </a:path>
              </a:pathLst>
            </a:custGeom>
            <a:solidFill>
              <a:srgbClr val="FFFFFF"/>
            </a:solidFill>
            <a:ln w="54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419"/>
            </a:p>
          </p:txBody>
        </p:sp>
        <p:sp>
          <p:nvSpPr>
            <p:cNvPr id="2059" name="Forma libre: forma 2058">
              <a:extLst>
                <a:ext uri="{FF2B5EF4-FFF2-40B4-BE49-F238E27FC236}">
                  <a16:creationId xmlns:a16="http://schemas.microsoft.com/office/drawing/2014/main" id="{82887999-E227-C2CC-6965-6285E41D57B6}"/>
                </a:ext>
              </a:extLst>
            </p:cNvPr>
            <p:cNvSpPr/>
            <p:nvPr/>
          </p:nvSpPr>
          <p:spPr>
            <a:xfrm>
              <a:off x="10662624" y="5317642"/>
              <a:ext cx="154712" cy="111226"/>
            </a:xfrm>
            <a:custGeom>
              <a:avLst/>
              <a:gdLst>
                <a:gd name="connsiteX0" fmla="*/ 96425 w 154712"/>
                <a:gd name="connsiteY0" fmla="*/ 739 h 111226"/>
                <a:gd name="connsiteX1" fmla="*/ 96043 w 154712"/>
                <a:gd name="connsiteY1" fmla="*/ 0 h 111226"/>
                <a:gd name="connsiteX2" fmla="*/ 58800 w 154712"/>
                <a:gd name="connsiteY2" fmla="*/ 0 h 111226"/>
                <a:gd name="connsiteX3" fmla="*/ 0 w 154712"/>
                <a:gd name="connsiteY3" fmla="*/ 111227 h 111226"/>
                <a:gd name="connsiteX4" fmla="*/ 43821 w 154712"/>
                <a:gd name="connsiteY4" fmla="*/ 111227 h 111226"/>
                <a:gd name="connsiteX5" fmla="*/ 51564 w 154712"/>
                <a:gd name="connsiteY5" fmla="*/ 95783 h 111226"/>
                <a:gd name="connsiteX6" fmla="*/ 103149 w 154712"/>
                <a:gd name="connsiteY6" fmla="*/ 95783 h 111226"/>
                <a:gd name="connsiteX7" fmla="*/ 110892 w 154712"/>
                <a:gd name="connsiteY7" fmla="*/ 111227 h 111226"/>
                <a:gd name="connsiteX8" fmla="*/ 154712 w 154712"/>
                <a:gd name="connsiteY8" fmla="*/ 111227 h 111226"/>
                <a:gd name="connsiteX9" fmla="*/ 96425 w 154712"/>
                <a:gd name="connsiteY9" fmla="*/ 739 h 111226"/>
                <a:gd name="connsiteX10" fmla="*/ 7432 w 154712"/>
                <a:gd name="connsiteY10" fmla="*/ 106727 h 111226"/>
                <a:gd name="connsiteX11" fmla="*/ 61453 w 154712"/>
                <a:gd name="connsiteY11" fmla="*/ 4501 h 111226"/>
                <a:gd name="connsiteX12" fmla="*/ 93395 w 154712"/>
                <a:gd name="connsiteY12" fmla="*/ 4501 h 111226"/>
                <a:gd name="connsiteX13" fmla="*/ 147280 w 154712"/>
                <a:gd name="connsiteY13" fmla="*/ 106727 h 111226"/>
                <a:gd name="connsiteX14" fmla="*/ 113594 w 154712"/>
                <a:gd name="connsiteY14" fmla="*/ 106727 h 111226"/>
                <a:gd name="connsiteX15" fmla="*/ 105851 w 154712"/>
                <a:gd name="connsiteY15" fmla="*/ 91296 h 111226"/>
                <a:gd name="connsiteX16" fmla="*/ 48861 w 154712"/>
                <a:gd name="connsiteY16" fmla="*/ 91296 h 111226"/>
                <a:gd name="connsiteX17" fmla="*/ 41118 w 154712"/>
                <a:gd name="connsiteY17" fmla="*/ 106727 h 111226"/>
                <a:gd name="connsiteX18" fmla="*/ 7432 w 154712"/>
                <a:gd name="connsiteY18" fmla="*/ 106727 h 11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4712" h="111226">
                  <a:moveTo>
                    <a:pt x="96425" y="739"/>
                  </a:moveTo>
                  <a:lnTo>
                    <a:pt x="96043" y="0"/>
                  </a:lnTo>
                  <a:lnTo>
                    <a:pt x="58800" y="0"/>
                  </a:lnTo>
                  <a:lnTo>
                    <a:pt x="0" y="111227"/>
                  </a:lnTo>
                  <a:lnTo>
                    <a:pt x="43821" y="111227"/>
                  </a:lnTo>
                  <a:lnTo>
                    <a:pt x="51564" y="95783"/>
                  </a:lnTo>
                  <a:lnTo>
                    <a:pt x="103149" y="95783"/>
                  </a:lnTo>
                  <a:lnTo>
                    <a:pt x="110892" y="111227"/>
                  </a:lnTo>
                  <a:lnTo>
                    <a:pt x="154712" y="111227"/>
                  </a:lnTo>
                  <a:lnTo>
                    <a:pt x="96425" y="739"/>
                  </a:lnTo>
                  <a:close/>
                  <a:moveTo>
                    <a:pt x="7432" y="106727"/>
                  </a:moveTo>
                  <a:lnTo>
                    <a:pt x="61453" y="4501"/>
                  </a:lnTo>
                  <a:lnTo>
                    <a:pt x="93395" y="4501"/>
                  </a:lnTo>
                  <a:lnTo>
                    <a:pt x="147280" y="106727"/>
                  </a:lnTo>
                  <a:lnTo>
                    <a:pt x="113594" y="106727"/>
                  </a:lnTo>
                  <a:lnTo>
                    <a:pt x="105851" y="91296"/>
                  </a:lnTo>
                  <a:lnTo>
                    <a:pt x="48861" y="91296"/>
                  </a:lnTo>
                  <a:lnTo>
                    <a:pt x="41118" y="106727"/>
                  </a:lnTo>
                  <a:lnTo>
                    <a:pt x="7432" y="106727"/>
                  </a:lnTo>
                  <a:close/>
                </a:path>
              </a:pathLst>
            </a:custGeom>
            <a:noFill/>
            <a:ln w="544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419"/>
            </a:p>
          </p:txBody>
        </p:sp>
        <p:sp>
          <p:nvSpPr>
            <p:cNvPr id="2061" name="Forma libre: forma 2060">
              <a:extLst>
                <a:ext uri="{FF2B5EF4-FFF2-40B4-BE49-F238E27FC236}">
                  <a16:creationId xmlns:a16="http://schemas.microsoft.com/office/drawing/2014/main" id="{9E5A26E1-6003-6385-EB21-4F3DDE07460C}"/>
                </a:ext>
              </a:extLst>
            </p:cNvPr>
            <p:cNvSpPr/>
            <p:nvPr/>
          </p:nvSpPr>
          <p:spPr>
            <a:xfrm>
              <a:off x="11013837" y="5351990"/>
              <a:ext cx="31849" cy="31900"/>
            </a:xfrm>
            <a:custGeom>
              <a:avLst/>
              <a:gdLst>
                <a:gd name="connsiteX0" fmla="*/ 15917 w 31849"/>
                <a:gd name="connsiteY0" fmla="*/ 0 h 31900"/>
                <a:gd name="connsiteX1" fmla="*/ 0 w 31849"/>
                <a:gd name="connsiteY1" fmla="*/ 31900 h 31900"/>
                <a:gd name="connsiteX2" fmla="*/ 31849 w 31849"/>
                <a:gd name="connsiteY2" fmla="*/ 31900 h 31900"/>
                <a:gd name="connsiteX3" fmla="*/ 15917 w 31849"/>
                <a:gd name="connsiteY3" fmla="*/ 0 h 31900"/>
                <a:gd name="connsiteX4" fmla="*/ 15917 w 31849"/>
                <a:gd name="connsiteY4" fmla="*/ 10041 h 31900"/>
                <a:gd name="connsiteX5" fmla="*/ 24667 w 31849"/>
                <a:gd name="connsiteY5" fmla="*/ 27400 h 31900"/>
                <a:gd name="connsiteX6" fmla="*/ 7187 w 31849"/>
                <a:gd name="connsiteY6" fmla="*/ 27400 h 31900"/>
                <a:gd name="connsiteX7" fmla="*/ 15917 w 31849"/>
                <a:gd name="connsiteY7" fmla="*/ 10041 h 31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49" h="31900">
                  <a:moveTo>
                    <a:pt x="15917" y="0"/>
                  </a:moveTo>
                  <a:lnTo>
                    <a:pt x="0" y="31900"/>
                  </a:lnTo>
                  <a:lnTo>
                    <a:pt x="31849" y="31900"/>
                  </a:lnTo>
                  <a:lnTo>
                    <a:pt x="15917" y="0"/>
                  </a:lnTo>
                  <a:close/>
                  <a:moveTo>
                    <a:pt x="15917" y="10041"/>
                  </a:moveTo>
                  <a:lnTo>
                    <a:pt x="24667" y="27400"/>
                  </a:lnTo>
                  <a:lnTo>
                    <a:pt x="7187" y="27400"/>
                  </a:lnTo>
                  <a:lnTo>
                    <a:pt x="15917" y="10041"/>
                  </a:lnTo>
                  <a:close/>
                </a:path>
              </a:pathLst>
            </a:custGeom>
            <a:solidFill>
              <a:srgbClr val="FFFFFF"/>
            </a:solidFill>
            <a:ln w="54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419"/>
            </a:p>
          </p:txBody>
        </p:sp>
        <p:sp>
          <p:nvSpPr>
            <p:cNvPr id="2063" name="Forma libre: forma 2062">
              <a:extLst>
                <a:ext uri="{FF2B5EF4-FFF2-40B4-BE49-F238E27FC236}">
                  <a16:creationId xmlns:a16="http://schemas.microsoft.com/office/drawing/2014/main" id="{919ADBED-5C94-D810-B08D-C6D15D2B5D45}"/>
                </a:ext>
              </a:extLst>
            </p:cNvPr>
            <p:cNvSpPr/>
            <p:nvPr/>
          </p:nvSpPr>
          <p:spPr>
            <a:xfrm>
              <a:off x="11013837" y="5351990"/>
              <a:ext cx="31849" cy="31900"/>
            </a:xfrm>
            <a:custGeom>
              <a:avLst/>
              <a:gdLst>
                <a:gd name="connsiteX0" fmla="*/ 15917 w 31849"/>
                <a:gd name="connsiteY0" fmla="*/ 0 h 31900"/>
                <a:gd name="connsiteX1" fmla="*/ 0 w 31849"/>
                <a:gd name="connsiteY1" fmla="*/ 31900 h 31900"/>
                <a:gd name="connsiteX2" fmla="*/ 31849 w 31849"/>
                <a:gd name="connsiteY2" fmla="*/ 31900 h 31900"/>
                <a:gd name="connsiteX3" fmla="*/ 15917 w 31849"/>
                <a:gd name="connsiteY3" fmla="*/ 0 h 31900"/>
                <a:gd name="connsiteX4" fmla="*/ 15917 w 31849"/>
                <a:gd name="connsiteY4" fmla="*/ 10041 h 31900"/>
                <a:gd name="connsiteX5" fmla="*/ 24667 w 31849"/>
                <a:gd name="connsiteY5" fmla="*/ 27400 h 31900"/>
                <a:gd name="connsiteX6" fmla="*/ 7187 w 31849"/>
                <a:gd name="connsiteY6" fmla="*/ 27400 h 31900"/>
                <a:gd name="connsiteX7" fmla="*/ 15917 w 31849"/>
                <a:gd name="connsiteY7" fmla="*/ 10041 h 31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49" h="31900">
                  <a:moveTo>
                    <a:pt x="15917" y="0"/>
                  </a:moveTo>
                  <a:lnTo>
                    <a:pt x="0" y="31900"/>
                  </a:lnTo>
                  <a:lnTo>
                    <a:pt x="31849" y="31900"/>
                  </a:lnTo>
                  <a:lnTo>
                    <a:pt x="15917" y="0"/>
                  </a:lnTo>
                  <a:close/>
                  <a:moveTo>
                    <a:pt x="15917" y="10041"/>
                  </a:moveTo>
                  <a:lnTo>
                    <a:pt x="24667" y="27400"/>
                  </a:lnTo>
                  <a:lnTo>
                    <a:pt x="7187" y="27400"/>
                  </a:lnTo>
                  <a:lnTo>
                    <a:pt x="15917" y="10041"/>
                  </a:lnTo>
                  <a:close/>
                </a:path>
              </a:pathLst>
            </a:custGeom>
            <a:noFill/>
            <a:ln w="544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419"/>
            </a:p>
          </p:txBody>
        </p:sp>
        <p:sp>
          <p:nvSpPr>
            <p:cNvPr id="2065" name="Forma libre: forma 2064">
              <a:extLst>
                <a:ext uri="{FF2B5EF4-FFF2-40B4-BE49-F238E27FC236}">
                  <a16:creationId xmlns:a16="http://schemas.microsoft.com/office/drawing/2014/main" id="{20C20EC8-6F58-BCFA-E206-262250C86526}"/>
                </a:ext>
              </a:extLst>
            </p:cNvPr>
            <p:cNvSpPr/>
            <p:nvPr/>
          </p:nvSpPr>
          <p:spPr>
            <a:xfrm>
              <a:off x="10952335" y="5317642"/>
              <a:ext cx="154706" cy="111226"/>
            </a:xfrm>
            <a:custGeom>
              <a:avLst/>
              <a:gdLst>
                <a:gd name="connsiteX0" fmla="*/ 96425 w 154706"/>
                <a:gd name="connsiteY0" fmla="*/ 739 h 111226"/>
                <a:gd name="connsiteX1" fmla="*/ 96043 w 154706"/>
                <a:gd name="connsiteY1" fmla="*/ 0 h 111226"/>
                <a:gd name="connsiteX2" fmla="*/ 58800 w 154706"/>
                <a:gd name="connsiteY2" fmla="*/ 0 h 111226"/>
                <a:gd name="connsiteX3" fmla="*/ 0 w 154706"/>
                <a:gd name="connsiteY3" fmla="*/ 111227 h 111226"/>
                <a:gd name="connsiteX4" fmla="*/ 43815 w 154706"/>
                <a:gd name="connsiteY4" fmla="*/ 111227 h 111226"/>
                <a:gd name="connsiteX5" fmla="*/ 51558 w 154706"/>
                <a:gd name="connsiteY5" fmla="*/ 95783 h 111226"/>
                <a:gd name="connsiteX6" fmla="*/ 103149 w 154706"/>
                <a:gd name="connsiteY6" fmla="*/ 95783 h 111226"/>
                <a:gd name="connsiteX7" fmla="*/ 110886 w 154706"/>
                <a:gd name="connsiteY7" fmla="*/ 111227 h 111226"/>
                <a:gd name="connsiteX8" fmla="*/ 154707 w 154706"/>
                <a:gd name="connsiteY8" fmla="*/ 111227 h 111226"/>
                <a:gd name="connsiteX9" fmla="*/ 96425 w 154706"/>
                <a:gd name="connsiteY9" fmla="*/ 739 h 111226"/>
                <a:gd name="connsiteX10" fmla="*/ 7427 w 154706"/>
                <a:gd name="connsiteY10" fmla="*/ 106727 h 111226"/>
                <a:gd name="connsiteX11" fmla="*/ 61448 w 154706"/>
                <a:gd name="connsiteY11" fmla="*/ 4501 h 111226"/>
                <a:gd name="connsiteX12" fmla="*/ 93395 w 154706"/>
                <a:gd name="connsiteY12" fmla="*/ 4501 h 111226"/>
                <a:gd name="connsiteX13" fmla="*/ 147280 w 154706"/>
                <a:gd name="connsiteY13" fmla="*/ 106727 h 111226"/>
                <a:gd name="connsiteX14" fmla="*/ 113594 w 154706"/>
                <a:gd name="connsiteY14" fmla="*/ 106727 h 111226"/>
                <a:gd name="connsiteX15" fmla="*/ 105851 w 154706"/>
                <a:gd name="connsiteY15" fmla="*/ 91296 h 111226"/>
                <a:gd name="connsiteX16" fmla="*/ 48855 w 154706"/>
                <a:gd name="connsiteY16" fmla="*/ 91296 h 111226"/>
                <a:gd name="connsiteX17" fmla="*/ 41112 w 154706"/>
                <a:gd name="connsiteY17" fmla="*/ 106727 h 111226"/>
                <a:gd name="connsiteX18" fmla="*/ 7427 w 154706"/>
                <a:gd name="connsiteY18" fmla="*/ 106727 h 11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4706" h="111226">
                  <a:moveTo>
                    <a:pt x="96425" y="739"/>
                  </a:moveTo>
                  <a:lnTo>
                    <a:pt x="96043" y="0"/>
                  </a:lnTo>
                  <a:lnTo>
                    <a:pt x="58800" y="0"/>
                  </a:lnTo>
                  <a:lnTo>
                    <a:pt x="0" y="111227"/>
                  </a:lnTo>
                  <a:lnTo>
                    <a:pt x="43815" y="111227"/>
                  </a:lnTo>
                  <a:lnTo>
                    <a:pt x="51558" y="95783"/>
                  </a:lnTo>
                  <a:lnTo>
                    <a:pt x="103149" y="95783"/>
                  </a:lnTo>
                  <a:lnTo>
                    <a:pt x="110886" y="111227"/>
                  </a:lnTo>
                  <a:lnTo>
                    <a:pt x="154707" y="111227"/>
                  </a:lnTo>
                  <a:lnTo>
                    <a:pt x="96425" y="739"/>
                  </a:lnTo>
                  <a:close/>
                  <a:moveTo>
                    <a:pt x="7427" y="106727"/>
                  </a:moveTo>
                  <a:lnTo>
                    <a:pt x="61448" y="4501"/>
                  </a:lnTo>
                  <a:lnTo>
                    <a:pt x="93395" y="4501"/>
                  </a:lnTo>
                  <a:lnTo>
                    <a:pt x="147280" y="106727"/>
                  </a:lnTo>
                  <a:lnTo>
                    <a:pt x="113594" y="106727"/>
                  </a:lnTo>
                  <a:lnTo>
                    <a:pt x="105851" y="91296"/>
                  </a:lnTo>
                  <a:lnTo>
                    <a:pt x="48855" y="91296"/>
                  </a:lnTo>
                  <a:lnTo>
                    <a:pt x="41112" y="106727"/>
                  </a:lnTo>
                  <a:lnTo>
                    <a:pt x="7427" y="106727"/>
                  </a:lnTo>
                  <a:close/>
                </a:path>
              </a:pathLst>
            </a:custGeom>
            <a:solidFill>
              <a:srgbClr val="FFFFFF"/>
            </a:solidFill>
            <a:ln w="54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419"/>
            </a:p>
          </p:txBody>
        </p:sp>
        <p:sp>
          <p:nvSpPr>
            <p:cNvPr id="2066" name="Forma libre: forma 2065">
              <a:extLst>
                <a:ext uri="{FF2B5EF4-FFF2-40B4-BE49-F238E27FC236}">
                  <a16:creationId xmlns:a16="http://schemas.microsoft.com/office/drawing/2014/main" id="{06046160-6294-69B7-0CED-1D61457F57CE}"/>
                </a:ext>
              </a:extLst>
            </p:cNvPr>
            <p:cNvSpPr/>
            <p:nvPr/>
          </p:nvSpPr>
          <p:spPr>
            <a:xfrm>
              <a:off x="10952335" y="5317642"/>
              <a:ext cx="154706" cy="111226"/>
            </a:xfrm>
            <a:custGeom>
              <a:avLst/>
              <a:gdLst>
                <a:gd name="connsiteX0" fmla="*/ 96425 w 154706"/>
                <a:gd name="connsiteY0" fmla="*/ 739 h 111226"/>
                <a:gd name="connsiteX1" fmla="*/ 96043 w 154706"/>
                <a:gd name="connsiteY1" fmla="*/ 0 h 111226"/>
                <a:gd name="connsiteX2" fmla="*/ 58800 w 154706"/>
                <a:gd name="connsiteY2" fmla="*/ 0 h 111226"/>
                <a:gd name="connsiteX3" fmla="*/ 0 w 154706"/>
                <a:gd name="connsiteY3" fmla="*/ 111227 h 111226"/>
                <a:gd name="connsiteX4" fmla="*/ 43815 w 154706"/>
                <a:gd name="connsiteY4" fmla="*/ 111227 h 111226"/>
                <a:gd name="connsiteX5" fmla="*/ 51558 w 154706"/>
                <a:gd name="connsiteY5" fmla="*/ 95783 h 111226"/>
                <a:gd name="connsiteX6" fmla="*/ 103149 w 154706"/>
                <a:gd name="connsiteY6" fmla="*/ 95783 h 111226"/>
                <a:gd name="connsiteX7" fmla="*/ 110886 w 154706"/>
                <a:gd name="connsiteY7" fmla="*/ 111227 h 111226"/>
                <a:gd name="connsiteX8" fmla="*/ 154707 w 154706"/>
                <a:gd name="connsiteY8" fmla="*/ 111227 h 111226"/>
                <a:gd name="connsiteX9" fmla="*/ 96425 w 154706"/>
                <a:gd name="connsiteY9" fmla="*/ 739 h 111226"/>
                <a:gd name="connsiteX10" fmla="*/ 7427 w 154706"/>
                <a:gd name="connsiteY10" fmla="*/ 106727 h 111226"/>
                <a:gd name="connsiteX11" fmla="*/ 61448 w 154706"/>
                <a:gd name="connsiteY11" fmla="*/ 4501 h 111226"/>
                <a:gd name="connsiteX12" fmla="*/ 93395 w 154706"/>
                <a:gd name="connsiteY12" fmla="*/ 4501 h 111226"/>
                <a:gd name="connsiteX13" fmla="*/ 147280 w 154706"/>
                <a:gd name="connsiteY13" fmla="*/ 106727 h 111226"/>
                <a:gd name="connsiteX14" fmla="*/ 113594 w 154706"/>
                <a:gd name="connsiteY14" fmla="*/ 106727 h 111226"/>
                <a:gd name="connsiteX15" fmla="*/ 105851 w 154706"/>
                <a:gd name="connsiteY15" fmla="*/ 91296 h 111226"/>
                <a:gd name="connsiteX16" fmla="*/ 48855 w 154706"/>
                <a:gd name="connsiteY16" fmla="*/ 91296 h 111226"/>
                <a:gd name="connsiteX17" fmla="*/ 41112 w 154706"/>
                <a:gd name="connsiteY17" fmla="*/ 106727 h 111226"/>
                <a:gd name="connsiteX18" fmla="*/ 7427 w 154706"/>
                <a:gd name="connsiteY18" fmla="*/ 106727 h 11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4706" h="111226">
                  <a:moveTo>
                    <a:pt x="96425" y="739"/>
                  </a:moveTo>
                  <a:lnTo>
                    <a:pt x="96043" y="0"/>
                  </a:lnTo>
                  <a:lnTo>
                    <a:pt x="58800" y="0"/>
                  </a:lnTo>
                  <a:lnTo>
                    <a:pt x="0" y="111227"/>
                  </a:lnTo>
                  <a:lnTo>
                    <a:pt x="43815" y="111227"/>
                  </a:lnTo>
                  <a:lnTo>
                    <a:pt x="51558" y="95783"/>
                  </a:lnTo>
                  <a:lnTo>
                    <a:pt x="103149" y="95783"/>
                  </a:lnTo>
                  <a:lnTo>
                    <a:pt x="110886" y="111227"/>
                  </a:lnTo>
                  <a:lnTo>
                    <a:pt x="154707" y="111227"/>
                  </a:lnTo>
                  <a:lnTo>
                    <a:pt x="96425" y="739"/>
                  </a:lnTo>
                  <a:close/>
                  <a:moveTo>
                    <a:pt x="7427" y="106727"/>
                  </a:moveTo>
                  <a:lnTo>
                    <a:pt x="61448" y="4501"/>
                  </a:lnTo>
                  <a:lnTo>
                    <a:pt x="93395" y="4501"/>
                  </a:lnTo>
                  <a:lnTo>
                    <a:pt x="147280" y="106727"/>
                  </a:lnTo>
                  <a:lnTo>
                    <a:pt x="113594" y="106727"/>
                  </a:lnTo>
                  <a:lnTo>
                    <a:pt x="105851" y="91296"/>
                  </a:lnTo>
                  <a:lnTo>
                    <a:pt x="48855" y="91296"/>
                  </a:lnTo>
                  <a:lnTo>
                    <a:pt x="41112" y="106727"/>
                  </a:lnTo>
                  <a:lnTo>
                    <a:pt x="7427" y="106727"/>
                  </a:lnTo>
                  <a:close/>
                </a:path>
              </a:pathLst>
            </a:custGeom>
            <a:noFill/>
            <a:ln w="544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419"/>
            </a:p>
          </p:txBody>
        </p:sp>
        <p:sp>
          <p:nvSpPr>
            <p:cNvPr id="2067" name="Forma libre: forma 2066">
              <a:extLst>
                <a:ext uri="{FF2B5EF4-FFF2-40B4-BE49-F238E27FC236}">
                  <a16:creationId xmlns:a16="http://schemas.microsoft.com/office/drawing/2014/main" id="{68D753C1-F19F-3821-145F-F4C92E9A0117}"/>
                </a:ext>
              </a:extLst>
            </p:cNvPr>
            <p:cNvSpPr/>
            <p:nvPr/>
          </p:nvSpPr>
          <p:spPr>
            <a:xfrm>
              <a:off x="10302225" y="5317642"/>
              <a:ext cx="148473" cy="111226"/>
            </a:xfrm>
            <a:custGeom>
              <a:avLst/>
              <a:gdLst>
                <a:gd name="connsiteX0" fmla="*/ 104680 w 148473"/>
                <a:gd name="connsiteY0" fmla="*/ 0 h 111226"/>
                <a:gd name="connsiteX1" fmla="*/ 74308 w 148473"/>
                <a:gd name="connsiteY1" fmla="*/ 65182 h 111226"/>
                <a:gd name="connsiteX2" fmla="*/ 43968 w 148473"/>
                <a:gd name="connsiteY2" fmla="*/ 397 h 111226"/>
                <a:gd name="connsiteX3" fmla="*/ 43788 w 148473"/>
                <a:gd name="connsiteY3" fmla="*/ 0 h 111226"/>
                <a:gd name="connsiteX4" fmla="*/ 0 w 148473"/>
                <a:gd name="connsiteY4" fmla="*/ 0 h 111226"/>
                <a:gd name="connsiteX5" fmla="*/ 55661 w 148473"/>
                <a:gd name="connsiteY5" fmla="*/ 111227 h 111226"/>
                <a:gd name="connsiteX6" fmla="*/ 92959 w 148473"/>
                <a:gd name="connsiteY6" fmla="*/ 111227 h 111226"/>
                <a:gd name="connsiteX7" fmla="*/ 148473 w 148473"/>
                <a:gd name="connsiteY7" fmla="*/ 0 h 111226"/>
                <a:gd name="connsiteX8" fmla="*/ 104680 w 148473"/>
                <a:gd name="connsiteY8" fmla="*/ 0 h 111226"/>
                <a:gd name="connsiteX9" fmla="*/ 58364 w 148473"/>
                <a:gd name="connsiteY9" fmla="*/ 106727 h 111226"/>
                <a:gd name="connsiteX10" fmla="*/ 7182 w 148473"/>
                <a:gd name="connsiteY10" fmla="*/ 4501 h 111226"/>
                <a:gd name="connsiteX11" fmla="*/ 40894 w 148473"/>
                <a:gd name="connsiteY11" fmla="*/ 4501 h 111226"/>
                <a:gd name="connsiteX12" fmla="*/ 74308 w 148473"/>
                <a:gd name="connsiteY12" fmla="*/ 75729 h 111226"/>
                <a:gd name="connsiteX13" fmla="*/ 107584 w 148473"/>
                <a:gd name="connsiteY13" fmla="*/ 4501 h 111226"/>
                <a:gd name="connsiteX14" fmla="*/ 141297 w 148473"/>
                <a:gd name="connsiteY14" fmla="*/ 4501 h 111226"/>
                <a:gd name="connsiteX15" fmla="*/ 90257 w 148473"/>
                <a:gd name="connsiteY15" fmla="*/ 106727 h 111226"/>
                <a:gd name="connsiteX16" fmla="*/ 58364 w 148473"/>
                <a:gd name="connsiteY16" fmla="*/ 106727 h 11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8473" h="111226">
                  <a:moveTo>
                    <a:pt x="104680" y="0"/>
                  </a:moveTo>
                  <a:lnTo>
                    <a:pt x="74308" y="65182"/>
                  </a:lnTo>
                  <a:lnTo>
                    <a:pt x="43968" y="397"/>
                  </a:lnTo>
                  <a:lnTo>
                    <a:pt x="43788" y="0"/>
                  </a:lnTo>
                  <a:lnTo>
                    <a:pt x="0" y="0"/>
                  </a:lnTo>
                  <a:lnTo>
                    <a:pt x="55661" y="111227"/>
                  </a:lnTo>
                  <a:lnTo>
                    <a:pt x="92959" y="111227"/>
                  </a:lnTo>
                  <a:lnTo>
                    <a:pt x="148473" y="0"/>
                  </a:lnTo>
                  <a:lnTo>
                    <a:pt x="104680" y="0"/>
                  </a:lnTo>
                  <a:close/>
                  <a:moveTo>
                    <a:pt x="58364" y="106727"/>
                  </a:moveTo>
                  <a:lnTo>
                    <a:pt x="7182" y="4501"/>
                  </a:lnTo>
                  <a:lnTo>
                    <a:pt x="40894" y="4501"/>
                  </a:lnTo>
                  <a:lnTo>
                    <a:pt x="74308" y="75729"/>
                  </a:lnTo>
                  <a:lnTo>
                    <a:pt x="107584" y="4501"/>
                  </a:lnTo>
                  <a:lnTo>
                    <a:pt x="141297" y="4501"/>
                  </a:lnTo>
                  <a:lnTo>
                    <a:pt x="90257" y="106727"/>
                  </a:lnTo>
                  <a:lnTo>
                    <a:pt x="58364" y="106727"/>
                  </a:lnTo>
                  <a:close/>
                </a:path>
              </a:pathLst>
            </a:custGeom>
            <a:solidFill>
              <a:srgbClr val="FFFFFF"/>
            </a:solidFill>
            <a:ln w="54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419"/>
            </a:p>
          </p:txBody>
        </p:sp>
        <p:sp>
          <p:nvSpPr>
            <p:cNvPr id="2069" name="Forma libre: forma 2068">
              <a:extLst>
                <a:ext uri="{FF2B5EF4-FFF2-40B4-BE49-F238E27FC236}">
                  <a16:creationId xmlns:a16="http://schemas.microsoft.com/office/drawing/2014/main" id="{E137DE87-2A1B-EF20-2D71-9245A14031B2}"/>
                </a:ext>
              </a:extLst>
            </p:cNvPr>
            <p:cNvSpPr/>
            <p:nvPr/>
          </p:nvSpPr>
          <p:spPr>
            <a:xfrm>
              <a:off x="10302225" y="5317642"/>
              <a:ext cx="148473" cy="111226"/>
            </a:xfrm>
            <a:custGeom>
              <a:avLst/>
              <a:gdLst>
                <a:gd name="connsiteX0" fmla="*/ 104680 w 148473"/>
                <a:gd name="connsiteY0" fmla="*/ 0 h 111226"/>
                <a:gd name="connsiteX1" fmla="*/ 74308 w 148473"/>
                <a:gd name="connsiteY1" fmla="*/ 65182 h 111226"/>
                <a:gd name="connsiteX2" fmla="*/ 43968 w 148473"/>
                <a:gd name="connsiteY2" fmla="*/ 397 h 111226"/>
                <a:gd name="connsiteX3" fmla="*/ 43788 w 148473"/>
                <a:gd name="connsiteY3" fmla="*/ 0 h 111226"/>
                <a:gd name="connsiteX4" fmla="*/ 0 w 148473"/>
                <a:gd name="connsiteY4" fmla="*/ 0 h 111226"/>
                <a:gd name="connsiteX5" fmla="*/ 55661 w 148473"/>
                <a:gd name="connsiteY5" fmla="*/ 111227 h 111226"/>
                <a:gd name="connsiteX6" fmla="*/ 92959 w 148473"/>
                <a:gd name="connsiteY6" fmla="*/ 111227 h 111226"/>
                <a:gd name="connsiteX7" fmla="*/ 148473 w 148473"/>
                <a:gd name="connsiteY7" fmla="*/ 0 h 111226"/>
                <a:gd name="connsiteX8" fmla="*/ 104680 w 148473"/>
                <a:gd name="connsiteY8" fmla="*/ 0 h 111226"/>
                <a:gd name="connsiteX9" fmla="*/ 58364 w 148473"/>
                <a:gd name="connsiteY9" fmla="*/ 106727 h 111226"/>
                <a:gd name="connsiteX10" fmla="*/ 7182 w 148473"/>
                <a:gd name="connsiteY10" fmla="*/ 4501 h 111226"/>
                <a:gd name="connsiteX11" fmla="*/ 40894 w 148473"/>
                <a:gd name="connsiteY11" fmla="*/ 4501 h 111226"/>
                <a:gd name="connsiteX12" fmla="*/ 74308 w 148473"/>
                <a:gd name="connsiteY12" fmla="*/ 75729 h 111226"/>
                <a:gd name="connsiteX13" fmla="*/ 107584 w 148473"/>
                <a:gd name="connsiteY13" fmla="*/ 4501 h 111226"/>
                <a:gd name="connsiteX14" fmla="*/ 141297 w 148473"/>
                <a:gd name="connsiteY14" fmla="*/ 4501 h 111226"/>
                <a:gd name="connsiteX15" fmla="*/ 90257 w 148473"/>
                <a:gd name="connsiteY15" fmla="*/ 106727 h 111226"/>
                <a:gd name="connsiteX16" fmla="*/ 58364 w 148473"/>
                <a:gd name="connsiteY16" fmla="*/ 106727 h 11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8473" h="111226">
                  <a:moveTo>
                    <a:pt x="104680" y="0"/>
                  </a:moveTo>
                  <a:lnTo>
                    <a:pt x="74308" y="65182"/>
                  </a:lnTo>
                  <a:lnTo>
                    <a:pt x="43968" y="397"/>
                  </a:lnTo>
                  <a:lnTo>
                    <a:pt x="43788" y="0"/>
                  </a:lnTo>
                  <a:lnTo>
                    <a:pt x="0" y="0"/>
                  </a:lnTo>
                  <a:lnTo>
                    <a:pt x="55661" y="111227"/>
                  </a:lnTo>
                  <a:lnTo>
                    <a:pt x="92959" y="111227"/>
                  </a:lnTo>
                  <a:lnTo>
                    <a:pt x="148473" y="0"/>
                  </a:lnTo>
                  <a:lnTo>
                    <a:pt x="104680" y="0"/>
                  </a:lnTo>
                  <a:close/>
                  <a:moveTo>
                    <a:pt x="58364" y="106727"/>
                  </a:moveTo>
                  <a:lnTo>
                    <a:pt x="7182" y="4501"/>
                  </a:lnTo>
                  <a:lnTo>
                    <a:pt x="40894" y="4501"/>
                  </a:lnTo>
                  <a:lnTo>
                    <a:pt x="74308" y="75729"/>
                  </a:lnTo>
                  <a:lnTo>
                    <a:pt x="107584" y="4501"/>
                  </a:lnTo>
                  <a:lnTo>
                    <a:pt x="141297" y="4501"/>
                  </a:lnTo>
                  <a:lnTo>
                    <a:pt x="90257" y="106727"/>
                  </a:lnTo>
                  <a:lnTo>
                    <a:pt x="58364" y="106727"/>
                  </a:lnTo>
                  <a:close/>
                </a:path>
              </a:pathLst>
            </a:custGeom>
            <a:noFill/>
            <a:ln w="544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419"/>
            </a:p>
          </p:txBody>
        </p:sp>
        <p:sp>
          <p:nvSpPr>
            <p:cNvPr id="2071" name="Forma libre: forma 2070">
              <a:extLst>
                <a:ext uri="{FF2B5EF4-FFF2-40B4-BE49-F238E27FC236}">
                  <a16:creationId xmlns:a16="http://schemas.microsoft.com/office/drawing/2014/main" id="{B612334B-BA16-F015-F57E-13E2F36ECF33}"/>
                </a:ext>
              </a:extLst>
            </p:cNvPr>
            <p:cNvSpPr/>
            <p:nvPr/>
          </p:nvSpPr>
          <p:spPr>
            <a:xfrm>
              <a:off x="10489260" y="5317642"/>
              <a:ext cx="168530" cy="111226"/>
            </a:xfrm>
            <a:custGeom>
              <a:avLst/>
              <a:gdLst>
                <a:gd name="connsiteX0" fmla="*/ 112559 w 168530"/>
                <a:gd name="connsiteY0" fmla="*/ 0 h 111226"/>
                <a:gd name="connsiteX1" fmla="*/ 84263 w 168530"/>
                <a:gd name="connsiteY1" fmla="*/ 68671 h 111226"/>
                <a:gd name="connsiteX2" fmla="*/ 56173 w 168530"/>
                <a:gd name="connsiteY2" fmla="*/ 834 h 111226"/>
                <a:gd name="connsiteX3" fmla="*/ 55825 w 168530"/>
                <a:gd name="connsiteY3" fmla="*/ 0 h 111226"/>
                <a:gd name="connsiteX4" fmla="*/ 0 w 168530"/>
                <a:gd name="connsiteY4" fmla="*/ 0 h 111226"/>
                <a:gd name="connsiteX5" fmla="*/ 0 w 168530"/>
                <a:gd name="connsiteY5" fmla="*/ 111227 h 111226"/>
                <a:gd name="connsiteX6" fmla="*/ 39647 w 168530"/>
                <a:gd name="connsiteY6" fmla="*/ 111227 h 111226"/>
                <a:gd name="connsiteX7" fmla="*/ 39647 w 168530"/>
                <a:gd name="connsiteY7" fmla="*/ 54690 h 111226"/>
                <a:gd name="connsiteX8" fmla="*/ 61448 w 168530"/>
                <a:gd name="connsiteY8" fmla="*/ 111227 h 111226"/>
                <a:gd name="connsiteX9" fmla="*/ 106936 w 168530"/>
                <a:gd name="connsiteY9" fmla="*/ 111227 h 111226"/>
                <a:gd name="connsiteX10" fmla="*/ 128737 w 168530"/>
                <a:gd name="connsiteY10" fmla="*/ 54690 h 111226"/>
                <a:gd name="connsiteX11" fmla="*/ 128737 w 168530"/>
                <a:gd name="connsiteY11" fmla="*/ 111227 h 111226"/>
                <a:gd name="connsiteX12" fmla="*/ 168531 w 168530"/>
                <a:gd name="connsiteY12" fmla="*/ 111227 h 111226"/>
                <a:gd name="connsiteX13" fmla="*/ 168531 w 168530"/>
                <a:gd name="connsiteY13" fmla="*/ 0 h 111226"/>
                <a:gd name="connsiteX14" fmla="*/ 112559 w 168530"/>
                <a:gd name="connsiteY14" fmla="*/ 0 h 111226"/>
                <a:gd name="connsiteX15" fmla="*/ 103917 w 168530"/>
                <a:gd name="connsiteY15" fmla="*/ 106727 h 111226"/>
                <a:gd name="connsiteX16" fmla="*/ 64461 w 168530"/>
                <a:gd name="connsiteY16" fmla="*/ 106727 h 111226"/>
                <a:gd name="connsiteX17" fmla="*/ 35179 w 168530"/>
                <a:gd name="connsiteY17" fmla="*/ 30669 h 111226"/>
                <a:gd name="connsiteX18" fmla="*/ 35179 w 168530"/>
                <a:gd name="connsiteY18" fmla="*/ 106727 h 111226"/>
                <a:gd name="connsiteX19" fmla="*/ 4468 w 168530"/>
                <a:gd name="connsiteY19" fmla="*/ 106727 h 111226"/>
                <a:gd name="connsiteX20" fmla="*/ 4468 w 168530"/>
                <a:gd name="connsiteY20" fmla="*/ 4501 h 111226"/>
                <a:gd name="connsiteX21" fmla="*/ 52860 w 168530"/>
                <a:gd name="connsiteY21" fmla="*/ 4501 h 111226"/>
                <a:gd name="connsiteX22" fmla="*/ 84263 w 168530"/>
                <a:gd name="connsiteY22" fmla="*/ 80339 h 111226"/>
                <a:gd name="connsiteX23" fmla="*/ 115534 w 168530"/>
                <a:gd name="connsiteY23" fmla="*/ 4501 h 111226"/>
                <a:gd name="connsiteX24" fmla="*/ 164063 w 168530"/>
                <a:gd name="connsiteY24" fmla="*/ 4501 h 111226"/>
                <a:gd name="connsiteX25" fmla="*/ 164063 w 168530"/>
                <a:gd name="connsiteY25" fmla="*/ 106727 h 111226"/>
                <a:gd name="connsiteX26" fmla="*/ 133205 w 168530"/>
                <a:gd name="connsiteY26" fmla="*/ 106727 h 111226"/>
                <a:gd name="connsiteX27" fmla="*/ 133205 w 168530"/>
                <a:gd name="connsiteY27" fmla="*/ 30669 h 111226"/>
                <a:gd name="connsiteX28" fmla="*/ 103917 w 168530"/>
                <a:gd name="connsiteY28" fmla="*/ 106727 h 11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68530" h="111226">
                  <a:moveTo>
                    <a:pt x="112559" y="0"/>
                  </a:moveTo>
                  <a:lnTo>
                    <a:pt x="84263" y="68671"/>
                  </a:lnTo>
                  <a:lnTo>
                    <a:pt x="56173" y="834"/>
                  </a:lnTo>
                  <a:lnTo>
                    <a:pt x="55825" y="0"/>
                  </a:lnTo>
                  <a:lnTo>
                    <a:pt x="0" y="0"/>
                  </a:lnTo>
                  <a:lnTo>
                    <a:pt x="0" y="111227"/>
                  </a:lnTo>
                  <a:lnTo>
                    <a:pt x="39647" y="111227"/>
                  </a:lnTo>
                  <a:lnTo>
                    <a:pt x="39647" y="54690"/>
                  </a:lnTo>
                  <a:lnTo>
                    <a:pt x="61448" y="111227"/>
                  </a:lnTo>
                  <a:lnTo>
                    <a:pt x="106936" y="111227"/>
                  </a:lnTo>
                  <a:lnTo>
                    <a:pt x="128737" y="54690"/>
                  </a:lnTo>
                  <a:lnTo>
                    <a:pt x="128737" y="111227"/>
                  </a:lnTo>
                  <a:lnTo>
                    <a:pt x="168531" y="111227"/>
                  </a:lnTo>
                  <a:lnTo>
                    <a:pt x="168531" y="0"/>
                  </a:lnTo>
                  <a:lnTo>
                    <a:pt x="112559" y="0"/>
                  </a:lnTo>
                  <a:close/>
                  <a:moveTo>
                    <a:pt x="103917" y="106727"/>
                  </a:moveTo>
                  <a:lnTo>
                    <a:pt x="64461" y="106727"/>
                  </a:lnTo>
                  <a:lnTo>
                    <a:pt x="35179" y="30669"/>
                  </a:lnTo>
                  <a:lnTo>
                    <a:pt x="35179" y="106727"/>
                  </a:lnTo>
                  <a:lnTo>
                    <a:pt x="4468" y="106727"/>
                  </a:lnTo>
                  <a:lnTo>
                    <a:pt x="4468" y="4501"/>
                  </a:lnTo>
                  <a:lnTo>
                    <a:pt x="52860" y="4501"/>
                  </a:lnTo>
                  <a:lnTo>
                    <a:pt x="84263" y="80339"/>
                  </a:lnTo>
                  <a:lnTo>
                    <a:pt x="115534" y="4501"/>
                  </a:lnTo>
                  <a:lnTo>
                    <a:pt x="164063" y="4501"/>
                  </a:lnTo>
                  <a:lnTo>
                    <a:pt x="164063" y="106727"/>
                  </a:lnTo>
                  <a:lnTo>
                    <a:pt x="133205" y="106727"/>
                  </a:lnTo>
                  <a:lnTo>
                    <a:pt x="133205" y="30669"/>
                  </a:lnTo>
                  <a:lnTo>
                    <a:pt x="103917" y="106727"/>
                  </a:lnTo>
                  <a:close/>
                </a:path>
              </a:pathLst>
            </a:custGeom>
            <a:solidFill>
              <a:srgbClr val="FFFFFF"/>
            </a:solidFill>
            <a:ln w="54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419"/>
            </a:p>
          </p:txBody>
        </p:sp>
        <p:sp>
          <p:nvSpPr>
            <p:cNvPr id="2073" name="Forma libre: forma 2072">
              <a:extLst>
                <a:ext uri="{FF2B5EF4-FFF2-40B4-BE49-F238E27FC236}">
                  <a16:creationId xmlns:a16="http://schemas.microsoft.com/office/drawing/2014/main" id="{8379F628-9A6E-29BB-64C4-3530180FD5D0}"/>
                </a:ext>
              </a:extLst>
            </p:cNvPr>
            <p:cNvSpPr/>
            <p:nvPr/>
          </p:nvSpPr>
          <p:spPr>
            <a:xfrm>
              <a:off x="10489260" y="5317642"/>
              <a:ext cx="168530" cy="111226"/>
            </a:xfrm>
            <a:custGeom>
              <a:avLst/>
              <a:gdLst>
                <a:gd name="connsiteX0" fmla="*/ 112559 w 168530"/>
                <a:gd name="connsiteY0" fmla="*/ 0 h 111226"/>
                <a:gd name="connsiteX1" fmla="*/ 84263 w 168530"/>
                <a:gd name="connsiteY1" fmla="*/ 68671 h 111226"/>
                <a:gd name="connsiteX2" fmla="*/ 56173 w 168530"/>
                <a:gd name="connsiteY2" fmla="*/ 834 h 111226"/>
                <a:gd name="connsiteX3" fmla="*/ 55825 w 168530"/>
                <a:gd name="connsiteY3" fmla="*/ 0 h 111226"/>
                <a:gd name="connsiteX4" fmla="*/ 0 w 168530"/>
                <a:gd name="connsiteY4" fmla="*/ 0 h 111226"/>
                <a:gd name="connsiteX5" fmla="*/ 0 w 168530"/>
                <a:gd name="connsiteY5" fmla="*/ 111227 h 111226"/>
                <a:gd name="connsiteX6" fmla="*/ 39647 w 168530"/>
                <a:gd name="connsiteY6" fmla="*/ 111227 h 111226"/>
                <a:gd name="connsiteX7" fmla="*/ 39647 w 168530"/>
                <a:gd name="connsiteY7" fmla="*/ 54690 h 111226"/>
                <a:gd name="connsiteX8" fmla="*/ 61448 w 168530"/>
                <a:gd name="connsiteY8" fmla="*/ 111227 h 111226"/>
                <a:gd name="connsiteX9" fmla="*/ 106936 w 168530"/>
                <a:gd name="connsiteY9" fmla="*/ 111227 h 111226"/>
                <a:gd name="connsiteX10" fmla="*/ 128737 w 168530"/>
                <a:gd name="connsiteY10" fmla="*/ 54690 h 111226"/>
                <a:gd name="connsiteX11" fmla="*/ 128737 w 168530"/>
                <a:gd name="connsiteY11" fmla="*/ 111227 h 111226"/>
                <a:gd name="connsiteX12" fmla="*/ 168531 w 168530"/>
                <a:gd name="connsiteY12" fmla="*/ 111227 h 111226"/>
                <a:gd name="connsiteX13" fmla="*/ 168531 w 168530"/>
                <a:gd name="connsiteY13" fmla="*/ 0 h 111226"/>
                <a:gd name="connsiteX14" fmla="*/ 112559 w 168530"/>
                <a:gd name="connsiteY14" fmla="*/ 0 h 111226"/>
                <a:gd name="connsiteX15" fmla="*/ 103917 w 168530"/>
                <a:gd name="connsiteY15" fmla="*/ 106727 h 111226"/>
                <a:gd name="connsiteX16" fmla="*/ 64461 w 168530"/>
                <a:gd name="connsiteY16" fmla="*/ 106727 h 111226"/>
                <a:gd name="connsiteX17" fmla="*/ 35179 w 168530"/>
                <a:gd name="connsiteY17" fmla="*/ 30669 h 111226"/>
                <a:gd name="connsiteX18" fmla="*/ 35179 w 168530"/>
                <a:gd name="connsiteY18" fmla="*/ 106727 h 111226"/>
                <a:gd name="connsiteX19" fmla="*/ 4468 w 168530"/>
                <a:gd name="connsiteY19" fmla="*/ 106727 h 111226"/>
                <a:gd name="connsiteX20" fmla="*/ 4468 w 168530"/>
                <a:gd name="connsiteY20" fmla="*/ 4501 h 111226"/>
                <a:gd name="connsiteX21" fmla="*/ 52860 w 168530"/>
                <a:gd name="connsiteY21" fmla="*/ 4501 h 111226"/>
                <a:gd name="connsiteX22" fmla="*/ 84263 w 168530"/>
                <a:gd name="connsiteY22" fmla="*/ 80339 h 111226"/>
                <a:gd name="connsiteX23" fmla="*/ 115534 w 168530"/>
                <a:gd name="connsiteY23" fmla="*/ 4501 h 111226"/>
                <a:gd name="connsiteX24" fmla="*/ 164063 w 168530"/>
                <a:gd name="connsiteY24" fmla="*/ 4501 h 111226"/>
                <a:gd name="connsiteX25" fmla="*/ 164063 w 168530"/>
                <a:gd name="connsiteY25" fmla="*/ 106727 h 111226"/>
                <a:gd name="connsiteX26" fmla="*/ 133205 w 168530"/>
                <a:gd name="connsiteY26" fmla="*/ 106727 h 111226"/>
                <a:gd name="connsiteX27" fmla="*/ 133205 w 168530"/>
                <a:gd name="connsiteY27" fmla="*/ 30669 h 111226"/>
                <a:gd name="connsiteX28" fmla="*/ 103917 w 168530"/>
                <a:gd name="connsiteY28" fmla="*/ 106727 h 11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68530" h="111226">
                  <a:moveTo>
                    <a:pt x="112559" y="0"/>
                  </a:moveTo>
                  <a:lnTo>
                    <a:pt x="84263" y="68671"/>
                  </a:lnTo>
                  <a:lnTo>
                    <a:pt x="56173" y="834"/>
                  </a:lnTo>
                  <a:lnTo>
                    <a:pt x="55825" y="0"/>
                  </a:lnTo>
                  <a:lnTo>
                    <a:pt x="0" y="0"/>
                  </a:lnTo>
                  <a:lnTo>
                    <a:pt x="0" y="111227"/>
                  </a:lnTo>
                  <a:lnTo>
                    <a:pt x="39647" y="111227"/>
                  </a:lnTo>
                  <a:lnTo>
                    <a:pt x="39647" y="54690"/>
                  </a:lnTo>
                  <a:lnTo>
                    <a:pt x="61448" y="111227"/>
                  </a:lnTo>
                  <a:lnTo>
                    <a:pt x="106936" y="111227"/>
                  </a:lnTo>
                  <a:lnTo>
                    <a:pt x="128737" y="54690"/>
                  </a:lnTo>
                  <a:lnTo>
                    <a:pt x="128737" y="111227"/>
                  </a:lnTo>
                  <a:lnTo>
                    <a:pt x="168531" y="111227"/>
                  </a:lnTo>
                  <a:lnTo>
                    <a:pt x="168531" y="0"/>
                  </a:lnTo>
                  <a:lnTo>
                    <a:pt x="112559" y="0"/>
                  </a:lnTo>
                  <a:close/>
                  <a:moveTo>
                    <a:pt x="103917" y="106727"/>
                  </a:moveTo>
                  <a:lnTo>
                    <a:pt x="64461" y="106727"/>
                  </a:lnTo>
                  <a:lnTo>
                    <a:pt x="35179" y="30669"/>
                  </a:lnTo>
                  <a:lnTo>
                    <a:pt x="35179" y="106727"/>
                  </a:lnTo>
                  <a:lnTo>
                    <a:pt x="4468" y="106727"/>
                  </a:lnTo>
                  <a:lnTo>
                    <a:pt x="4468" y="4501"/>
                  </a:lnTo>
                  <a:lnTo>
                    <a:pt x="52860" y="4501"/>
                  </a:lnTo>
                  <a:lnTo>
                    <a:pt x="84263" y="80339"/>
                  </a:lnTo>
                  <a:lnTo>
                    <a:pt x="115534" y="4501"/>
                  </a:lnTo>
                  <a:lnTo>
                    <a:pt x="164063" y="4501"/>
                  </a:lnTo>
                  <a:lnTo>
                    <a:pt x="164063" y="106727"/>
                  </a:lnTo>
                  <a:lnTo>
                    <a:pt x="133205" y="106727"/>
                  </a:lnTo>
                  <a:lnTo>
                    <a:pt x="133205" y="30669"/>
                  </a:lnTo>
                  <a:lnTo>
                    <a:pt x="103917" y="106727"/>
                  </a:lnTo>
                  <a:close/>
                </a:path>
              </a:pathLst>
            </a:custGeom>
            <a:noFill/>
            <a:ln w="544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419"/>
            </a:p>
          </p:txBody>
        </p:sp>
        <p:sp>
          <p:nvSpPr>
            <p:cNvPr id="2075" name="Forma libre: forma 2074">
              <a:extLst>
                <a:ext uri="{FF2B5EF4-FFF2-40B4-BE49-F238E27FC236}">
                  <a16:creationId xmlns:a16="http://schemas.microsoft.com/office/drawing/2014/main" id="{962DAEC8-0DE3-16C7-E16B-B9F65F6BB9D1}"/>
                </a:ext>
              </a:extLst>
            </p:cNvPr>
            <p:cNvSpPr/>
            <p:nvPr/>
          </p:nvSpPr>
          <p:spPr>
            <a:xfrm>
              <a:off x="10807054" y="5317642"/>
              <a:ext cx="138528" cy="111226"/>
            </a:xfrm>
            <a:custGeom>
              <a:avLst/>
              <a:gdLst>
                <a:gd name="connsiteX0" fmla="*/ 52397 w 138528"/>
                <a:gd name="connsiteY0" fmla="*/ 72706 h 111226"/>
                <a:gd name="connsiteX1" fmla="*/ 94654 w 138528"/>
                <a:gd name="connsiteY1" fmla="*/ 72706 h 111226"/>
                <a:gd name="connsiteX2" fmla="*/ 91259 w 138528"/>
                <a:gd name="connsiteY2" fmla="*/ 74580 h 111226"/>
                <a:gd name="connsiteX3" fmla="*/ 83244 w 138528"/>
                <a:gd name="connsiteY3" fmla="*/ 75702 h 111226"/>
                <a:gd name="connsiteX4" fmla="*/ 56391 w 138528"/>
                <a:gd name="connsiteY4" fmla="*/ 75702 h 111226"/>
                <a:gd name="connsiteX5" fmla="*/ 48785 w 138528"/>
                <a:gd name="connsiteY5" fmla="*/ 74293 h 111226"/>
                <a:gd name="connsiteX6" fmla="*/ 44235 w 138528"/>
                <a:gd name="connsiteY6" fmla="*/ 70353 h 111226"/>
                <a:gd name="connsiteX7" fmla="*/ 41804 w 138528"/>
                <a:gd name="connsiteY7" fmla="*/ 64102 h 111226"/>
                <a:gd name="connsiteX8" fmla="*/ 41112 w 138528"/>
                <a:gd name="connsiteY8" fmla="*/ 55607 h 111226"/>
                <a:gd name="connsiteX9" fmla="*/ 41804 w 138528"/>
                <a:gd name="connsiteY9" fmla="*/ 47112 h 111226"/>
                <a:gd name="connsiteX10" fmla="*/ 44224 w 138528"/>
                <a:gd name="connsiteY10" fmla="*/ 40942 h 111226"/>
                <a:gd name="connsiteX11" fmla="*/ 48785 w 138528"/>
                <a:gd name="connsiteY11" fmla="*/ 37071 h 111226"/>
                <a:gd name="connsiteX12" fmla="*/ 56391 w 138528"/>
                <a:gd name="connsiteY12" fmla="*/ 35662 h 111226"/>
                <a:gd name="connsiteX13" fmla="*/ 82514 w 138528"/>
                <a:gd name="connsiteY13" fmla="*/ 35662 h 111226"/>
                <a:gd name="connsiteX14" fmla="*/ 96365 w 138528"/>
                <a:gd name="connsiteY14" fmla="*/ 41093 h 111226"/>
                <a:gd name="connsiteX15" fmla="*/ 96872 w 138528"/>
                <a:gd name="connsiteY15" fmla="*/ 43665 h 111226"/>
                <a:gd name="connsiteX16" fmla="*/ 138529 w 138528"/>
                <a:gd name="connsiteY16" fmla="*/ 43665 h 111226"/>
                <a:gd name="connsiteX17" fmla="*/ 138000 w 138528"/>
                <a:gd name="connsiteY17" fmla="*/ 40040 h 111226"/>
                <a:gd name="connsiteX18" fmla="*/ 131015 w 138528"/>
                <a:gd name="connsiteY18" fmla="*/ 22530 h 111226"/>
                <a:gd name="connsiteX19" fmla="*/ 118139 w 138528"/>
                <a:gd name="connsiteY19" fmla="*/ 9329 h 111226"/>
                <a:gd name="connsiteX20" fmla="*/ 100915 w 138528"/>
                <a:gd name="connsiteY20" fmla="*/ 2161 h 111226"/>
                <a:gd name="connsiteX21" fmla="*/ 80759 w 138528"/>
                <a:gd name="connsiteY21" fmla="*/ 0 h 111226"/>
                <a:gd name="connsiteX22" fmla="*/ 58146 w 138528"/>
                <a:gd name="connsiteY22" fmla="*/ 0 h 111226"/>
                <a:gd name="connsiteX23" fmla="*/ 34105 w 138528"/>
                <a:gd name="connsiteY23" fmla="*/ 3215 h 111226"/>
                <a:gd name="connsiteX24" fmla="*/ 15715 w 138528"/>
                <a:gd name="connsiteY24" fmla="*/ 13283 h 111226"/>
                <a:gd name="connsiteX25" fmla="*/ 4032 w 138528"/>
                <a:gd name="connsiteY25" fmla="*/ 30710 h 111226"/>
                <a:gd name="connsiteX26" fmla="*/ 0 w 138528"/>
                <a:gd name="connsiteY26" fmla="*/ 55607 h 111226"/>
                <a:gd name="connsiteX27" fmla="*/ 4032 w 138528"/>
                <a:gd name="connsiteY27" fmla="*/ 80585 h 111226"/>
                <a:gd name="connsiteX28" fmla="*/ 15715 w 138528"/>
                <a:gd name="connsiteY28" fmla="*/ 97931 h 111226"/>
                <a:gd name="connsiteX29" fmla="*/ 34105 w 138528"/>
                <a:gd name="connsiteY29" fmla="*/ 108013 h 111226"/>
                <a:gd name="connsiteX30" fmla="*/ 58146 w 138528"/>
                <a:gd name="connsiteY30" fmla="*/ 111227 h 111226"/>
                <a:gd name="connsiteX31" fmla="*/ 74918 w 138528"/>
                <a:gd name="connsiteY31" fmla="*/ 111227 h 111226"/>
                <a:gd name="connsiteX32" fmla="*/ 93341 w 138528"/>
                <a:gd name="connsiteY32" fmla="*/ 109503 h 111226"/>
                <a:gd name="connsiteX33" fmla="*/ 109748 w 138528"/>
                <a:gd name="connsiteY33" fmla="*/ 103580 h 111226"/>
                <a:gd name="connsiteX34" fmla="*/ 113006 w 138528"/>
                <a:gd name="connsiteY34" fmla="*/ 111227 h 111226"/>
                <a:gd name="connsiteX35" fmla="*/ 138028 w 138528"/>
                <a:gd name="connsiteY35" fmla="*/ 111227 h 111226"/>
                <a:gd name="connsiteX36" fmla="*/ 138028 w 138528"/>
                <a:gd name="connsiteY36" fmla="*/ 47043 h 111226"/>
                <a:gd name="connsiteX37" fmla="*/ 52397 w 138528"/>
                <a:gd name="connsiteY37" fmla="*/ 47043 h 111226"/>
                <a:gd name="connsiteX38" fmla="*/ 52397 w 138528"/>
                <a:gd name="connsiteY38" fmla="*/ 72706 h 111226"/>
                <a:gd name="connsiteX39" fmla="*/ 56871 w 138528"/>
                <a:gd name="connsiteY39" fmla="*/ 51544 h 111226"/>
                <a:gd name="connsiteX40" fmla="*/ 133554 w 138528"/>
                <a:gd name="connsiteY40" fmla="*/ 51544 h 111226"/>
                <a:gd name="connsiteX41" fmla="*/ 133554 w 138528"/>
                <a:gd name="connsiteY41" fmla="*/ 106727 h 111226"/>
                <a:gd name="connsiteX42" fmla="*/ 115954 w 138528"/>
                <a:gd name="connsiteY42" fmla="*/ 106727 h 111226"/>
                <a:gd name="connsiteX43" fmla="*/ 111715 w 138528"/>
                <a:gd name="connsiteY43" fmla="*/ 96932 h 111226"/>
                <a:gd name="connsiteX44" fmla="*/ 110369 w 138528"/>
                <a:gd name="connsiteY44" fmla="*/ 97835 h 111226"/>
                <a:gd name="connsiteX45" fmla="*/ 101449 w 138528"/>
                <a:gd name="connsiteY45" fmla="*/ 102473 h 111226"/>
                <a:gd name="connsiteX46" fmla="*/ 92104 w 138528"/>
                <a:gd name="connsiteY46" fmla="*/ 105208 h 111226"/>
                <a:gd name="connsiteX47" fmla="*/ 83086 w 138528"/>
                <a:gd name="connsiteY47" fmla="*/ 106426 h 111226"/>
                <a:gd name="connsiteX48" fmla="*/ 83069 w 138528"/>
                <a:gd name="connsiteY48" fmla="*/ 106426 h 111226"/>
                <a:gd name="connsiteX49" fmla="*/ 74918 w 138528"/>
                <a:gd name="connsiteY49" fmla="*/ 106727 h 111226"/>
                <a:gd name="connsiteX50" fmla="*/ 58146 w 138528"/>
                <a:gd name="connsiteY50" fmla="*/ 106727 h 111226"/>
                <a:gd name="connsiteX51" fmla="*/ 47673 w 138528"/>
                <a:gd name="connsiteY51" fmla="*/ 106207 h 111226"/>
                <a:gd name="connsiteX52" fmla="*/ 35898 w 138528"/>
                <a:gd name="connsiteY52" fmla="*/ 103909 h 111226"/>
                <a:gd name="connsiteX53" fmla="*/ 24232 w 138528"/>
                <a:gd name="connsiteY53" fmla="*/ 98752 h 111226"/>
                <a:gd name="connsiteX54" fmla="*/ 14244 w 138528"/>
                <a:gd name="connsiteY54" fmla="*/ 89833 h 111226"/>
                <a:gd name="connsiteX55" fmla="*/ 7182 w 138528"/>
                <a:gd name="connsiteY55" fmla="*/ 75852 h 111226"/>
                <a:gd name="connsiteX56" fmla="*/ 4468 w 138528"/>
                <a:gd name="connsiteY56" fmla="*/ 55607 h 111226"/>
                <a:gd name="connsiteX57" fmla="*/ 7182 w 138528"/>
                <a:gd name="connsiteY57" fmla="*/ 35375 h 111226"/>
                <a:gd name="connsiteX58" fmla="*/ 14244 w 138528"/>
                <a:gd name="connsiteY58" fmla="*/ 21395 h 111226"/>
                <a:gd name="connsiteX59" fmla="*/ 24232 w 138528"/>
                <a:gd name="connsiteY59" fmla="*/ 12462 h 111226"/>
                <a:gd name="connsiteX60" fmla="*/ 35898 w 138528"/>
                <a:gd name="connsiteY60" fmla="*/ 7319 h 111226"/>
                <a:gd name="connsiteX61" fmla="*/ 47673 w 138528"/>
                <a:gd name="connsiteY61" fmla="*/ 5007 h 111226"/>
                <a:gd name="connsiteX62" fmla="*/ 58146 w 138528"/>
                <a:gd name="connsiteY62" fmla="*/ 4501 h 111226"/>
                <a:gd name="connsiteX63" fmla="*/ 80759 w 138528"/>
                <a:gd name="connsiteY63" fmla="*/ 4501 h 111226"/>
                <a:gd name="connsiteX64" fmla="*/ 90213 w 138528"/>
                <a:gd name="connsiteY64" fmla="*/ 4938 h 111226"/>
                <a:gd name="connsiteX65" fmla="*/ 100795 w 138528"/>
                <a:gd name="connsiteY65" fmla="*/ 6744 h 111226"/>
                <a:gd name="connsiteX66" fmla="*/ 111486 w 138528"/>
                <a:gd name="connsiteY66" fmla="*/ 10684 h 111226"/>
                <a:gd name="connsiteX67" fmla="*/ 121196 w 138528"/>
                <a:gd name="connsiteY67" fmla="*/ 17564 h 111226"/>
                <a:gd name="connsiteX68" fmla="*/ 133271 w 138528"/>
                <a:gd name="connsiteY68" fmla="*/ 39164 h 111226"/>
                <a:gd name="connsiteX69" fmla="*/ 100522 w 138528"/>
                <a:gd name="connsiteY69" fmla="*/ 39164 h 111226"/>
                <a:gd name="connsiteX70" fmla="*/ 82514 w 138528"/>
                <a:gd name="connsiteY70" fmla="*/ 31162 h 111226"/>
                <a:gd name="connsiteX71" fmla="*/ 56391 w 138528"/>
                <a:gd name="connsiteY71" fmla="*/ 31162 h 111226"/>
                <a:gd name="connsiteX72" fmla="*/ 46670 w 138528"/>
                <a:gd name="connsiteY72" fmla="*/ 33063 h 111226"/>
                <a:gd name="connsiteX73" fmla="*/ 40529 w 138528"/>
                <a:gd name="connsiteY73" fmla="*/ 38384 h 111226"/>
                <a:gd name="connsiteX74" fmla="*/ 37456 w 138528"/>
                <a:gd name="connsiteY74" fmla="*/ 46168 h 111226"/>
                <a:gd name="connsiteX75" fmla="*/ 36644 w 138528"/>
                <a:gd name="connsiteY75" fmla="*/ 55607 h 111226"/>
                <a:gd name="connsiteX76" fmla="*/ 37456 w 138528"/>
                <a:gd name="connsiteY76" fmla="*/ 65128 h 111226"/>
                <a:gd name="connsiteX77" fmla="*/ 40513 w 138528"/>
                <a:gd name="connsiteY77" fmla="*/ 72993 h 111226"/>
                <a:gd name="connsiteX78" fmla="*/ 46670 w 138528"/>
                <a:gd name="connsiteY78" fmla="*/ 78301 h 111226"/>
                <a:gd name="connsiteX79" fmla="*/ 56391 w 138528"/>
                <a:gd name="connsiteY79" fmla="*/ 80202 h 111226"/>
                <a:gd name="connsiteX80" fmla="*/ 83244 w 138528"/>
                <a:gd name="connsiteY80" fmla="*/ 80202 h 111226"/>
                <a:gd name="connsiteX81" fmla="*/ 95035 w 138528"/>
                <a:gd name="connsiteY81" fmla="*/ 77849 h 111226"/>
                <a:gd name="connsiteX82" fmla="*/ 101067 w 138528"/>
                <a:gd name="connsiteY82" fmla="*/ 69861 h 111226"/>
                <a:gd name="connsiteX83" fmla="*/ 101422 w 138528"/>
                <a:gd name="connsiteY83" fmla="*/ 68206 h 111226"/>
                <a:gd name="connsiteX84" fmla="*/ 56871 w 138528"/>
                <a:gd name="connsiteY84" fmla="*/ 68206 h 111226"/>
                <a:gd name="connsiteX85" fmla="*/ 56871 w 138528"/>
                <a:gd name="connsiteY85" fmla="*/ 51544 h 11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38528" h="111226">
                  <a:moveTo>
                    <a:pt x="52397" y="72706"/>
                  </a:moveTo>
                  <a:lnTo>
                    <a:pt x="94654" y="72706"/>
                  </a:lnTo>
                  <a:cubicBezTo>
                    <a:pt x="93771" y="73554"/>
                    <a:pt x="92660" y="74183"/>
                    <a:pt x="91259" y="74580"/>
                  </a:cubicBezTo>
                  <a:cubicBezTo>
                    <a:pt x="88736" y="75319"/>
                    <a:pt x="86045" y="75702"/>
                    <a:pt x="83244" y="75702"/>
                  </a:cubicBezTo>
                  <a:lnTo>
                    <a:pt x="56391" y="75702"/>
                  </a:lnTo>
                  <a:cubicBezTo>
                    <a:pt x="53285" y="75702"/>
                    <a:pt x="50730" y="75223"/>
                    <a:pt x="48785" y="74293"/>
                  </a:cubicBezTo>
                  <a:cubicBezTo>
                    <a:pt x="46899" y="73390"/>
                    <a:pt x="45363" y="72063"/>
                    <a:pt x="44235" y="70353"/>
                  </a:cubicBezTo>
                  <a:cubicBezTo>
                    <a:pt x="43080" y="68630"/>
                    <a:pt x="42268" y="66523"/>
                    <a:pt x="41804" y="64102"/>
                  </a:cubicBezTo>
                  <a:cubicBezTo>
                    <a:pt x="41341" y="61639"/>
                    <a:pt x="41112" y="58794"/>
                    <a:pt x="41112" y="55607"/>
                  </a:cubicBezTo>
                  <a:cubicBezTo>
                    <a:pt x="41112" y="52419"/>
                    <a:pt x="41341" y="49574"/>
                    <a:pt x="41804" y="47112"/>
                  </a:cubicBezTo>
                  <a:cubicBezTo>
                    <a:pt x="42268" y="44704"/>
                    <a:pt x="43080" y="42625"/>
                    <a:pt x="44224" y="40942"/>
                  </a:cubicBezTo>
                  <a:cubicBezTo>
                    <a:pt x="45352" y="39301"/>
                    <a:pt x="46883" y="37988"/>
                    <a:pt x="48785" y="37071"/>
                  </a:cubicBezTo>
                  <a:cubicBezTo>
                    <a:pt x="50757" y="36141"/>
                    <a:pt x="53307" y="35662"/>
                    <a:pt x="56391" y="35662"/>
                  </a:cubicBezTo>
                  <a:lnTo>
                    <a:pt x="82514" y="35662"/>
                  </a:lnTo>
                  <a:cubicBezTo>
                    <a:pt x="86873" y="35662"/>
                    <a:pt x="95853" y="38111"/>
                    <a:pt x="96365" y="41093"/>
                  </a:cubicBezTo>
                  <a:lnTo>
                    <a:pt x="96872" y="43665"/>
                  </a:lnTo>
                  <a:lnTo>
                    <a:pt x="138529" y="43665"/>
                  </a:lnTo>
                  <a:lnTo>
                    <a:pt x="138000" y="40040"/>
                  </a:lnTo>
                  <a:cubicBezTo>
                    <a:pt x="136829" y="32133"/>
                    <a:pt x="134589" y="28152"/>
                    <a:pt x="131015" y="22530"/>
                  </a:cubicBezTo>
                  <a:cubicBezTo>
                    <a:pt x="127609" y="17127"/>
                    <a:pt x="123277" y="12695"/>
                    <a:pt x="118139" y="9329"/>
                  </a:cubicBezTo>
                  <a:cubicBezTo>
                    <a:pt x="113061" y="6033"/>
                    <a:pt x="107263" y="3611"/>
                    <a:pt x="100915" y="2161"/>
                  </a:cubicBezTo>
                  <a:cubicBezTo>
                    <a:pt x="94599" y="725"/>
                    <a:pt x="87810" y="0"/>
                    <a:pt x="80759" y="0"/>
                  </a:cubicBezTo>
                  <a:lnTo>
                    <a:pt x="58146" y="0"/>
                  </a:lnTo>
                  <a:cubicBezTo>
                    <a:pt x="49291" y="0"/>
                    <a:pt x="41194" y="1081"/>
                    <a:pt x="34105" y="3215"/>
                  </a:cubicBezTo>
                  <a:cubicBezTo>
                    <a:pt x="26918" y="5390"/>
                    <a:pt x="20739" y="8768"/>
                    <a:pt x="15715" y="13283"/>
                  </a:cubicBezTo>
                  <a:cubicBezTo>
                    <a:pt x="10647" y="17838"/>
                    <a:pt x="6719" y="23693"/>
                    <a:pt x="4032" y="30710"/>
                  </a:cubicBezTo>
                  <a:cubicBezTo>
                    <a:pt x="1357" y="37714"/>
                    <a:pt x="0" y="46086"/>
                    <a:pt x="0" y="55607"/>
                  </a:cubicBezTo>
                  <a:cubicBezTo>
                    <a:pt x="0" y="65128"/>
                    <a:pt x="1357" y="73636"/>
                    <a:pt x="4032" y="80585"/>
                  </a:cubicBezTo>
                  <a:cubicBezTo>
                    <a:pt x="6719" y="87562"/>
                    <a:pt x="10647" y="93389"/>
                    <a:pt x="15715" y="97931"/>
                  </a:cubicBezTo>
                  <a:cubicBezTo>
                    <a:pt x="20750" y="102458"/>
                    <a:pt x="26934" y="105851"/>
                    <a:pt x="34105" y="108013"/>
                  </a:cubicBezTo>
                  <a:cubicBezTo>
                    <a:pt x="41221" y="110146"/>
                    <a:pt x="49319" y="111227"/>
                    <a:pt x="58146" y="111227"/>
                  </a:cubicBezTo>
                  <a:lnTo>
                    <a:pt x="74918" y="111227"/>
                  </a:lnTo>
                  <a:cubicBezTo>
                    <a:pt x="81004" y="111227"/>
                    <a:pt x="87200" y="110653"/>
                    <a:pt x="93341" y="109503"/>
                  </a:cubicBezTo>
                  <a:cubicBezTo>
                    <a:pt x="99040" y="108464"/>
                    <a:pt x="104560" y="106467"/>
                    <a:pt x="109748" y="103580"/>
                  </a:cubicBezTo>
                  <a:lnTo>
                    <a:pt x="113006" y="111227"/>
                  </a:lnTo>
                  <a:lnTo>
                    <a:pt x="138028" y="111227"/>
                  </a:lnTo>
                  <a:lnTo>
                    <a:pt x="138028" y="47043"/>
                  </a:lnTo>
                  <a:lnTo>
                    <a:pt x="52397" y="47043"/>
                  </a:lnTo>
                  <a:lnTo>
                    <a:pt x="52397" y="72706"/>
                  </a:lnTo>
                  <a:close/>
                  <a:moveTo>
                    <a:pt x="56871" y="51544"/>
                  </a:moveTo>
                  <a:lnTo>
                    <a:pt x="133554" y="51544"/>
                  </a:lnTo>
                  <a:lnTo>
                    <a:pt x="133554" y="106727"/>
                  </a:lnTo>
                  <a:lnTo>
                    <a:pt x="115954" y="106727"/>
                  </a:lnTo>
                  <a:lnTo>
                    <a:pt x="111715" y="96932"/>
                  </a:lnTo>
                  <a:lnTo>
                    <a:pt x="110369" y="97835"/>
                  </a:lnTo>
                  <a:cubicBezTo>
                    <a:pt x="107601" y="99709"/>
                    <a:pt x="104587" y="101268"/>
                    <a:pt x="101449" y="102473"/>
                  </a:cubicBezTo>
                  <a:cubicBezTo>
                    <a:pt x="98294" y="103663"/>
                    <a:pt x="95161" y="104593"/>
                    <a:pt x="92104" y="105208"/>
                  </a:cubicBezTo>
                  <a:cubicBezTo>
                    <a:pt x="89047" y="105824"/>
                    <a:pt x="86001" y="106234"/>
                    <a:pt x="83086" y="106426"/>
                  </a:cubicBezTo>
                  <a:lnTo>
                    <a:pt x="83069" y="106426"/>
                  </a:lnTo>
                  <a:cubicBezTo>
                    <a:pt x="80274" y="106631"/>
                    <a:pt x="77517" y="106727"/>
                    <a:pt x="74918" y="106727"/>
                  </a:cubicBezTo>
                  <a:lnTo>
                    <a:pt x="58146" y="106727"/>
                  </a:lnTo>
                  <a:cubicBezTo>
                    <a:pt x="55089" y="106727"/>
                    <a:pt x="51558" y="106549"/>
                    <a:pt x="47673" y="106207"/>
                  </a:cubicBezTo>
                  <a:cubicBezTo>
                    <a:pt x="43842" y="105879"/>
                    <a:pt x="39876" y="105113"/>
                    <a:pt x="35898" y="103909"/>
                  </a:cubicBezTo>
                  <a:cubicBezTo>
                    <a:pt x="31904" y="102718"/>
                    <a:pt x="27980" y="100981"/>
                    <a:pt x="24232" y="98752"/>
                  </a:cubicBezTo>
                  <a:cubicBezTo>
                    <a:pt x="20521" y="96563"/>
                    <a:pt x="17153" y="93553"/>
                    <a:pt x="14244" y="89833"/>
                  </a:cubicBezTo>
                  <a:cubicBezTo>
                    <a:pt x="11323" y="86057"/>
                    <a:pt x="8947" y="81351"/>
                    <a:pt x="7182" y="75852"/>
                  </a:cubicBezTo>
                  <a:cubicBezTo>
                    <a:pt x="5378" y="70271"/>
                    <a:pt x="4468" y="63472"/>
                    <a:pt x="4468" y="55607"/>
                  </a:cubicBezTo>
                  <a:cubicBezTo>
                    <a:pt x="4468" y="47741"/>
                    <a:pt x="5378" y="40956"/>
                    <a:pt x="7182" y="35375"/>
                  </a:cubicBezTo>
                  <a:cubicBezTo>
                    <a:pt x="8974" y="29835"/>
                    <a:pt x="11350" y="25115"/>
                    <a:pt x="14244" y="21395"/>
                  </a:cubicBezTo>
                  <a:cubicBezTo>
                    <a:pt x="17153" y="17674"/>
                    <a:pt x="20510" y="14678"/>
                    <a:pt x="24232" y="12462"/>
                  </a:cubicBezTo>
                  <a:cubicBezTo>
                    <a:pt x="28008" y="10246"/>
                    <a:pt x="31931" y="8509"/>
                    <a:pt x="35898" y="7319"/>
                  </a:cubicBezTo>
                  <a:cubicBezTo>
                    <a:pt x="39848" y="6128"/>
                    <a:pt x="43815" y="5349"/>
                    <a:pt x="47673" y="5007"/>
                  </a:cubicBezTo>
                  <a:cubicBezTo>
                    <a:pt x="51651" y="4665"/>
                    <a:pt x="55182" y="4501"/>
                    <a:pt x="58146" y="4501"/>
                  </a:cubicBezTo>
                  <a:lnTo>
                    <a:pt x="80759" y="4501"/>
                  </a:lnTo>
                  <a:cubicBezTo>
                    <a:pt x="83489" y="4501"/>
                    <a:pt x="86671" y="4651"/>
                    <a:pt x="90213" y="4938"/>
                  </a:cubicBezTo>
                  <a:cubicBezTo>
                    <a:pt x="93635" y="5226"/>
                    <a:pt x="97193" y="5827"/>
                    <a:pt x="100795" y="6744"/>
                  </a:cubicBezTo>
                  <a:cubicBezTo>
                    <a:pt x="104299" y="7633"/>
                    <a:pt x="107900" y="8960"/>
                    <a:pt x="111486" y="10684"/>
                  </a:cubicBezTo>
                  <a:cubicBezTo>
                    <a:pt x="114989" y="12380"/>
                    <a:pt x="118264" y="14692"/>
                    <a:pt x="121196" y="17564"/>
                  </a:cubicBezTo>
                  <a:cubicBezTo>
                    <a:pt x="123860" y="20150"/>
                    <a:pt x="131734" y="33145"/>
                    <a:pt x="133271" y="39164"/>
                  </a:cubicBezTo>
                  <a:lnTo>
                    <a:pt x="100522" y="39164"/>
                  </a:lnTo>
                  <a:cubicBezTo>
                    <a:pt x="99057" y="34814"/>
                    <a:pt x="91357" y="31353"/>
                    <a:pt x="82514" y="31162"/>
                  </a:cubicBezTo>
                  <a:lnTo>
                    <a:pt x="56391" y="31162"/>
                  </a:lnTo>
                  <a:cubicBezTo>
                    <a:pt x="52495" y="31162"/>
                    <a:pt x="49220" y="31805"/>
                    <a:pt x="46670" y="33063"/>
                  </a:cubicBezTo>
                  <a:cubicBezTo>
                    <a:pt x="44060" y="34349"/>
                    <a:pt x="41995" y="36141"/>
                    <a:pt x="40529" y="38384"/>
                  </a:cubicBezTo>
                  <a:cubicBezTo>
                    <a:pt x="39064" y="40573"/>
                    <a:pt x="38028" y="43186"/>
                    <a:pt x="37456" y="46168"/>
                  </a:cubicBezTo>
                  <a:cubicBezTo>
                    <a:pt x="36917" y="49041"/>
                    <a:pt x="36644" y="52214"/>
                    <a:pt x="36644" y="55607"/>
                  </a:cubicBezTo>
                  <a:cubicBezTo>
                    <a:pt x="36644" y="58999"/>
                    <a:pt x="36917" y="62200"/>
                    <a:pt x="37456" y="65128"/>
                  </a:cubicBezTo>
                  <a:cubicBezTo>
                    <a:pt x="38028" y="68164"/>
                    <a:pt x="39064" y="70804"/>
                    <a:pt x="40513" y="72993"/>
                  </a:cubicBezTo>
                  <a:cubicBezTo>
                    <a:pt x="41995" y="75237"/>
                    <a:pt x="44071" y="77029"/>
                    <a:pt x="46670" y="78301"/>
                  </a:cubicBezTo>
                  <a:cubicBezTo>
                    <a:pt x="49220" y="79559"/>
                    <a:pt x="52495" y="80202"/>
                    <a:pt x="56391" y="80202"/>
                  </a:cubicBezTo>
                  <a:lnTo>
                    <a:pt x="83244" y="80202"/>
                  </a:lnTo>
                  <a:cubicBezTo>
                    <a:pt x="88001" y="80202"/>
                    <a:pt x="91968" y="79409"/>
                    <a:pt x="95035" y="77849"/>
                  </a:cubicBezTo>
                  <a:cubicBezTo>
                    <a:pt x="98267" y="76181"/>
                    <a:pt x="100304" y="73499"/>
                    <a:pt x="101067" y="69861"/>
                  </a:cubicBezTo>
                  <a:lnTo>
                    <a:pt x="101422" y="68206"/>
                  </a:lnTo>
                  <a:lnTo>
                    <a:pt x="56871" y="68206"/>
                  </a:lnTo>
                  <a:lnTo>
                    <a:pt x="56871" y="51544"/>
                  </a:lnTo>
                  <a:close/>
                </a:path>
              </a:pathLst>
            </a:custGeom>
            <a:solidFill>
              <a:srgbClr val="FFFFFF"/>
            </a:solidFill>
            <a:ln w="54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419"/>
            </a:p>
          </p:txBody>
        </p:sp>
        <p:sp>
          <p:nvSpPr>
            <p:cNvPr id="2077" name="Forma libre: forma 2076">
              <a:extLst>
                <a:ext uri="{FF2B5EF4-FFF2-40B4-BE49-F238E27FC236}">
                  <a16:creationId xmlns:a16="http://schemas.microsoft.com/office/drawing/2014/main" id="{D246C1D7-68ED-3F38-AFA1-17EBD41C671D}"/>
                </a:ext>
              </a:extLst>
            </p:cNvPr>
            <p:cNvSpPr/>
            <p:nvPr/>
          </p:nvSpPr>
          <p:spPr>
            <a:xfrm>
              <a:off x="10807054" y="5317642"/>
              <a:ext cx="138528" cy="111226"/>
            </a:xfrm>
            <a:custGeom>
              <a:avLst/>
              <a:gdLst>
                <a:gd name="connsiteX0" fmla="*/ 52397 w 138528"/>
                <a:gd name="connsiteY0" fmla="*/ 72706 h 111226"/>
                <a:gd name="connsiteX1" fmla="*/ 94654 w 138528"/>
                <a:gd name="connsiteY1" fmla="*/ 72706 h 111226"/>
                <a:gd name="connsiteX2" fmla="*/ 91259 w 138528"/>
                <a:gd name="connsiteY2" fmla="*/ 74580 h 111226"/>
                <a:gd name="connsiteX3" fmla="*/ 83244 w 138528"/>
                <a:gd name="connsiteY3" fmla="*/ 75702 h 111226"/>
                <a:gd name="connsiteX4" fmla="*/ 56391 w 138528"/>
                <a:gd name="connsiteY4" fmla="*/ 75702 h 111226"/>
                <a:gd name="connsiteX5" fmla="*/ 48785 w 138528"/>
                <a:gd name="connsiteY5" fmla="*/ 74293 h 111226"/>
                <a:gd name="connsiteX6" fmla="*/ 44235 w 138528"/>
                <a:gd name="connsiteY6" fmla="*/ 70353 h 111226"/>
                <a:gd name="connsiteX7" fmla="*/ 41804 w 138528"/>
                <a:gd name="connsiteY7" fmla="*/ 64102 h 111226"/>
                <a:gd name="connsiteX8" fmla="*/ 41112 w 138528"/>
                <a:gd name="connsiteY8" fmla="*/ 55607 h 111226"/>
                <a:gd name="connsiteX9" fmla="*/ 41804 w 138528"/>
                <a:gd name="connsiteY9" fmla="*/ 47112 h 111226"/>
                <a:gd name="connsiteX10" fmla="*/ 44224 w 138528"/>
                <a:gd name="connsiteY10" fmla="*/ 40942 h 111226"/>
                <a:gd name="connsiteX11" fmla="*/ 48785 w 138528"/>
                <a:gd name="connsiteY11" fmla="*/ 37071 h 111226"/>
                <a:gd name="connsiteX12" fmla="*/ 56391 w 138528"/>
                <a:gd name="connsiteY12" fmla="*/ 35662 h 111226"/>
                <a:gd name="connsiteX13" fmla="*/ 82514 w 138528"/>
                <a:gd name="connsiteY13" fmla="*/ 35662 h 111226"/>
                <a:gd name="connsiteX14" fmla="*/ 96365 w 138528"/>
                <a:gd name="connsiteY14" fmla="*/ 41093 h 111226"/>
                <a:gd name="connsiteX15" fmla="*/ 96872 w 138528"/>
                <a:gd name="connsiteY15" fmla="*/ 43665 h 111226"/>
                <a:gd name="connsiteX16" fmla="*/ 138529 w 138528"/>
                <a:gd name="connsiteY16" fmla="*/ 43665 h 111226"/>
                <a:gd name="connsiteX17" fmla="*/ 138000 w 138528"/>
                <a:gd name="connsiteY17" fmla="*/ 40040 h 111226"/>
                <a:gd name="connsiteX18" fmla="*/ 131015 w 138528"/>
                <a:gd name="connsiteY18" fmla="*/ 22530 h 111226"/>
                <a:gd name="connsiteX19" fmla="*/ 118139 w 138528"/>
                <a:gd name="connsiteY19" fmla="*/ 9329 h 111226"/>
                <a:gd name="connsiteX20" fmla="*/ 100915 w 138528"/>
                <a:gd name="connsiteY20" fmla="*/ 2161 h 111226"/>
                <a:gd name="connsiteX21" fmla="*/ 80759 w 138528"/>
                <a:gd name="connsiteY21" fmla="*/ 0 h 111226"/>
                <a:gd name="connsiteX22" fmla="*/ 58146 w 138528"/>
                <a:gd name="connsiteY22" fmla="*/ 0 h 111226"/>
                <a:gd name="connsiteX23" fmla="*/ 34105 w 138528"/>
                <a:gd name="connsiteY23" fmla="*/ 3215 h 111226"/>
                <a:gd name="connsiteX24" fmla="*/ 15715 w 138528"/>
                <a:gd name="connsiteY24" fmla="*/ 13283 h 111226"/>
                <a:gd name="connsiteX25" fmla="*/ 4032 w 138528"/>
                <a:gd name="connsiteY25" fmla="*/ 30710 h 111226"/>
                <a:gd name="connsiteX26" fmla="*/ 0 w 138528"/>
                <a:gd name="connsiteY26" fmla="*/ 55607 h 111226"/>
                <a:gd name="connsiteX27" fmla="*/ 4032 w 138528"/>
                <a:gd name="connsiteY27" fmla="*/ 80585 h 111226"/>
                <a:gd name="connsiteX28" fmla="*/ 15715 w 138528"/>
                <a:gd name="connsiteY28" fmla="*/ 97931 h 111226"/>
                <a:gd name="connsiteX29" fmla="*/ 34105 w 138528"/>
                <a:gd name="connsiteY29" fmla="*/ 108013 h 111226"/>
                <a:gd name="connsiteX30" fmla="*/ 58146 w 138528"/>
                <a:gd name="connsiteY30" fmla="*/ 111227 h 111226"/>
                <a:gd name="connsiteX31" fmla="*/ 74918 w 138528"/>
                <a:gd name="connsiteY31" fmla="*/ 111227 h 111226"/>
                <a:gd name="connsiteX32" fmla="*/ 93341 w 138528"/>
                <a:gd name="connsiteY32" fmla="*/ 109503 h 111226"/>
                <a:gd name="connsiteX33" fmla="*/ 109748 w 138528"/>
                <a:gd name="connsiteY33" fmla="*/ 103580 h 111226"/>
                <a:gd name="connsiteX34" fmla="*/ 113006 w 138528"/>
                <a:gd name="connsiteY34" fmla="*/ 111227 h 111226"/>
                <a:gd name="connsiteX35" fmla="*/ 138028 w 138528"/>
                <a:gd name="connsiteY35" fmla="*/ 111227 h 111226"/>
                <a:gd name="connsiteX36" fmla="*/ 138028 w 138528"/>
                <a:gd name="connsiteY36" fmla="*/ 47043 h 111226"/>
                <a:gd name="connsiteX37" fmla="*/ 52397 w 138528"/>
                <a:gd name="connsiteY37" fmla="*/ 47043 h 111226"/>
                <a:gd name="connsiteX38" fmla="*/ 52397 w 138528"/>
                <a:gd name="connsiteY38" fmla="*/ 72706 h 111226"/>
                <a:gd name="connsiteX39" fmla="*/ 56871 w 138528"/>
                <a:gd name="connsiteY39" fmla="*/ 51544 h 111226"/>
                <a:gd name="connsiteX40" fmla="*/ 133554 w 138528"/>
                <a:gd name="connsiteY40" fmla="*/ 51544 h 111226"/>
                <a:gd name="connsiteX41" fmla="*/ 133554 w 138528"/>
                <a:gd name="connsiteY41" fmla="*/ 106727 h 111226"/>
                <a:gd name="connsiteX42" fmla="*/ 115954 w 138528"/>
                <a:gd name="connsiteY42" fmla="*/ 106727 h 111226"/>
                <a:gd name="connsiteX43" fmla="*/ 111715 w 138528"/>
                <a:gd name="connsiteY43" fmla="*/ 96932 h 111226"/>
                <a:gd name="connsiteX44" fmla="*/ 110369 w 138528"/>
                <a:gd name="connsiteY44" fmla="*/ 97835 h 111226"/>
                <a:gd name="connsiteX45" fmla="*/ 101449 w 138528"/>
                <a:gd name="connsiteY45" fmla="*/ 102473 h 111226"/>
                <a:gd name="connsiteX46" fmla="*/ 92104 w 138528"/>
                <a:gd name="connsiteY46" fmla="*/ 105208 h 111226"/>
                <a:gd name="connsiteX47" fmla="*/ 83086 w 138528"/>
                <a:gd name="connsiteY47" fmla="*/ 106426 h 111226"/>
                <a:gd name="connsiteX48" fmla="*/ 83069 w 138528"/>
                <a:gd name="connsiteY48" fmla="*/ 106426 h 111226"/>
                <a:gd name="connsiteX49" fmla="*/ 74918 w 138528"/>
                <a:gd name="connsiteY49" fmla="*/ 106727 h 111226"/>
                <a:gd name="connsiteX50" fmla="*/ 58146 w 138528"/>
                <a:gd name="connsiteY50" fmla="*/ 106727 h 111226"/>
                <a:gd name="connsiteX51" fmla="*/ 47673 w 138528"/>
                <a:gd name="connsiteY51" fmla="*/ 106207 h 111226"/>
                <a:gd name="connsiteX52" fmla="*/ 35898 w 138528"/>
                <a:gd name="connsiteY52" fmla="*/ 103909 h 111226"/>
                <a:gd name="connsiteX53" fmla="*/ 24232 w 138528"/>
                <a:gd name="connsiteY53" fmla="*/ 98752 h 111226"/>
                <a:gd name="connsiteX54" fmla="*/ 14244 w 138528"/>
                <a:gd name="connsiteY54" fmla="*/ 89833 h 111226"/>
                <a:gd name="connsiteX55" fmla="*/ 7182 w 138528"/>
                <a:gd name="connsiteY55" fmla="*/ 75852 h 111226"/>
                <a:gd name="connsiteX56" fmla="*/ 4468 w 138528"/>
                <a:gd name="connsiteY56" fmla="*/ 55607 h 111226"/>
                <a:gd name="connsiteX57" fmla="*/ 7182 w 138528"/>
                <a:gd name="connsiteY57" fmla="*/ 35375 h 111226"/>
                <a:gd name="connsiteX58" fmla="*/ 14244 w 138528"/>
                <a:gd name="connsiteY58" fmla="*/ 21395 h 111226"/>
                <a:gd name="connsiteX59" fmla="*/ 24232 w 138528"/>
                <a:gd name="connsiteY59" fmla="*/ 12462 h 111226"/>
                <a:gd name="connsiteX60" fmla="*/ 35898 w 138528"/>
                <a:gd name="connsiteY60" fmla="*/ 7319 h 111226"/>
                <a:gd name="connsiteX61" fmla="*/ 47673 w 138528"/>
                <a:gd name="connsiteY61" fmla="*/ 5007 h 111226"/>
                <a:gd name="connsiteX62" fmla="*/ 58146 w 138528"/>
                <a:gd name="connsiteY62" fmla="*/ 4501 h 111226"/>
                <a:gd name="connsiteX63" fmla="*/ 80759 w 138528"/>
                <a:gd name="connsiteY63" fmla="*/ 4501 h 111226"/>
                <a:gd name="connsiteX64" fmla="*/ 90213 w 138528"/>
                <a:gd name="connsiteY64" fmla="*/ 4938 h 111226"/>
                <a:gd name="connsiteX65" fmla="*/ 100795 w 138528"/>
                <a:gd name="connsiteY65" fmla="*/ 6744 h 111226"/>
                <a:gd name="connsiteX66" fmla="*/ 111486 w 138528"/>
                <a:gd name="connsiteY66" fmla="*/ 10684 h 111226"/>
                <a:gd name="connsiteX67" fmla="*/ 121196 w 138528"/>
                <a:gd name="connsiteY67" fmla="*/ 17564 h 111226"/>
                <a:gd name="connsiteX68" fmla="*/ 133271 w 138528"/>
                <a:gd name="connsiteY68" fmla="*/ 39164 h 111226"/>
                <a:gd name="connsiteX69" fmla="*/ 100522 w 138528"/>
                <a:gd name="connsiteY69" fmla="*/ 39164 h 111226"/>
                <a:gd name="connsiteX70" fmla="*/ 82514 w 138528"/>
                <a:gd name="connsiteY70" fmla="*/ 31162 h 111226"/>
                <a:gd name="connsiteX71" fmla="*/ 56391 w 138528"/>
                <a:gd name="connsiteY71" fmla="*/ 31162 h 111226"/>
                <a:gd name="connsiteX72" fmla="*/ 46670 w 138528"/>
                <a:gd name="connsiteY72" fmla="*/ 33063 h 111226"/>
                <a:gd name="connsiteX73" fmla="*/ 40529 w 138528"/>
                <a:gd name="connsiteY73" fmla="*/ 38384 h 111226"/>
                <a:gd name="connsiteX74" fmla="*/ 37456 w 138528"/>
                <a:gd name="connsiteY74" fmla="*/ 46168 h 111226"/>
                <a:gd name="connsiteX75" fmla="*/ 36644 w 138528"/>
                <a:gd name="connsiteY75" fmla="*/ 55607 h 111226"/>
                <a:gd name="connsiteX76" fmla="*/ 37456 w 138528"/>
                <a:gd name="connsiteY76" fmla="*/ 65128 h 111226"/>
                <a:gd name="connsiteX77" fmla="*/ 40513 w 138528"/>
                <a:gd name="connsiteY77" fmla="*/ 72993 h 111226"/>
                <a:gd name="connsiteX78" fmla="*/ 46670 w 138528"/>
                <a:gd name="connsiteY78" fmla="*/ 78301 h 111226"/>
                <a:gd name="connsiteX79" fmla="*/ 56391 w 138528"/>
                <a:gd name="connsiteY79" fmla="*/ 80202 h 111226"/>
                <a:gd name="connsiteX80" fmla="*/ 83244 w 138528"/>
                <a:gd name="connsiteY80" fmla="*/ 80202 h 111226"/>
                <a:gd name="connsiteX81" fmla="*/ 95035 w 138528"/>
                <a:gd name="connsiteY81" fmla="*/ 77849 h 111226"/>
                <a:gd name="connsiteX82" fmla="*/ 101067 w 138528"/>
                <a:gd name="connsiteY82" fmla="*/ 69861 h 111226"/>
                <a:gd name="connsiteX83" fmla="*/ 101422 w 138528"/>
                <a:gd name="connsiteY83" fmla="*/ 68206 h 111226"/>
                <a:gd name="connsiteX84" fmla="*/ 56871 w 138528"/>
                <a:gd name="connsiteY84" fmla="*/ 68206 h 111226"/>
                <a:gd name="connsiteX85" fmla="*/ 56871 w 138528"/>
                <a:gd name="connsiteY85" fmla="*/ 51544 h 11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38528" h="111226">
                  <a:moveTo>
                    <a:pt x="52397" y="72706"/>
                  </a:moveTo>
                  <a:lnTo>
                    <a:pt x="94654" y="72706"/>
                  </a:lnTo>
                  <a:cubicBezTo>
                    <a:pt x="93771" y="73554"/>
                    <a:pt x="92660" y="74183"/>
                    <a:pt x="91259" y="74580"/>
                  </a:cubicBezTo>
                  <a:cubicBezTo>
                    <a:pt x="88736" y="75319"/>
                    <a:pt x="86045" y="75702"/>
                    <a:pt x="83244" y="75702"/>
                  </a:cubicBezTo>
                  <a:lnTo>
                    <a:pt x="56391" y="75702"/>
                  </a:lnTo>
                  <a:cubicBezTo>
                    <a:pt x="53285" y="75702"/>
                    <a:pt x="50730" y="75223"/>
                    <a:pt x="48785" y="74293"/>
                  </a:cubicBezTo>
                  <a:cubicBezTo>
                    <a:pt x="46899" y="73390"/>
                    <a:pt x="45363" y="72063"/>
                    <a:pt x="44235" y="70353"/>
                  </a:cubicBezTo>
                  <a:cubicBezTo>
                    <a:pt x="43080" y="68630"/>
                    <a:pt x="42268" y="66523"/>
                    <a:pt x="41804" y="64102"/>
                  </a:cubicBezTo>
                  <a:cubicBezTo>
                    <a:pt x="41341" y="61639"/>
                    <a:pt x="41112" y="58794"/>
                    <a:pt x="41112" y="55607"/>
                  </a:cubicBezTo>
                  <a:cubicBezTo>
                    <a:pt x="41112" y="52419"/>
                    <a:pt x="41341" y="49574"/>
                    <a:pt x="41804" y="47112"/>
                  </a:cubicBezTo>
                  <a:cubicBezTo>
                    <a:pt x="42268" y="44704"/>
                    <a:pt x="43080" y="42625"/>
                    <a:pt x="44224" y="40942"/>
                  </a:cubicBezTo>
                  <a:cubicBezTo>
                    <a:pt x="45352" y="39301"/>
                    <a:pt x="46883" y="37988"/>
                    <a:pt x="48785" y="37071"/>
                  </a:cubicBezTo>
                  <a:cubicBezTo>
                    <a:pt x="50757" y="36141"/>
                    <a:pt x="53307" y="35662"/>
                    <a:pt x="56391" y="35662"/>
                  </a:cubicBezTo>
                  <a:lnTo>
                    <a:pt x="82514" y="35662"/>
                  </a:lnTo>
                  <a:cubicBezTo>
                    <a:pt x="86873" y="35662"/>
                    <a:pt x="95853" y="38111"/>
                    <a:pt x="96365" y="41093"/>
                  </a:cubicBezTo>
                  <a:lnTo>
                    <a:pt x="96872" y="43665"/>
                  </a:lnTo>
                  <a:lnTo>
                    <a:pt x="138529" y="43665"/>
                  </a:lnTo>
                  <a:lnTo>
                    <a:pt x="138000" y="40040"/>
                  </a:lnTo>
                  <a:cubicBezTo>
                    <a:pt x="136829" y="32133"/>
                    <a:pt x="134589" y="28152"/>
                    <a:pt x="131015" y="22530"/>
                  </a:cubicBezTo>
                  <a:cubicBezTo>
                    <a:pt x="127609" y="17127"/>
                    <a:pt x="123277" y="12695"/>
                    <a:pt x="118139" y="9329"/>
                  </a:cubicBezTo>
                  <a:cubicBezTo>
                    <a:pt x="113061" y="6033"/>
                    <a:pt x="107263" y="3611"/>
                    <a:pt x="100915" y="2161"/>
                  </a:cubicBezTo>
                  <a:cubicBezTo>
                    <a:pt x="94599" y="725"/>
                    <a:pt x="87810" y="0"/>
                    <a:pt x="80759" y="0"/>
                  </a:cubicBezTo>
                  <a:lnTo>
                    <a:pt x="58146" y="0"/>
                  </a:lnTo>
                  <a:cubicBezTo>
                    <a:pt x="49291" y="0"/>
                    <a:pt x="41194" y="1081"/>
                    <a:pt x="34105" y="3215"/>
                  </a:cubicBezTo>
                  <a:cubicBezTo>
                    <a:pt x="26918" y="5390"/>
                    <a:pt x="20739" y="8768"/>
                    <a:pt x="15715" y="13283"/>
                  </a:cubicBezTo>
                  <a:cubicBezTo>
                    <a:pt x="10647" y="17838"/>
                    <a:pt x="6719" y="23693"/>
                    <a:pt x="4032" y="30710"/>
                  </a:cubicBezTo>
                  <a:cubicBezTo>
                    <a:pt x="1357" y="37714"/>
                    <a:pt x="0" y="46086"/>
                    <a:pt x="0" y="55607"/>
                  </a:cubicBezTo>
                  <a:cubicBezTo>
                    <a:pt x="0" y="65128"/>
                    <a:pt x="1357" y="73636"/>
                    <a:pt x="4032" y="80585"/>
                  </a:cubicBezTo>
                  <a:cubicBezTo>
                    <a:pt x="6719" y="87562"/>
                    <a:pt x="10647" y="93389"/>
                    <a:pt x="15715" y="97931"/>
                  </a:cubicBezTo>
                  <a:cubicBezTo>
                    <a:pt x="20750" y="102458"/>
                    <a:pt x="26934" y="105851"/>
                    <a:pt x="34105" y="108013"/>
                  </a:cubicBezTo>
                  <a:cubicBezTo>
                    <a:pt x="41221" y="110146"/>
                    <a:pt x="49319" y="111227"/>
                    <a:pt x="58146" y="111227"/>
                  </a:cubicBezTo>
                  <a:lnTo>
                    <a:pt x="74918" y="111227"/>
                  </a:lnTo>
                  <a:cubicBezTo>
                    <a:pt x="81004" y="111227"/>
                    <a:pt x="87200" y="110653"/>
                    <a:pt x="93341" y="109503"/>
                  </a:cubicBezTo>
                  <a:cubicBezTo>
                    <a:pt x="99040" y="108464"/>
                    <a:pt x="104560" y="106467"/>
                    <a:pt x="109748" y="103580"/>
                  </a:cubicBezTo>
                  <a:lnTo>
                    <a:pt x="113006" y="111227"/>
                  </a:lnTo>
                  <a:lnTo>
                    <a:pt x="138028" y="111227"/>
                  </a:lnTo>
                  <a:lnTo>
                    <a:pt x="138028" y="47043"/>
                  </a:lnTo>
                  <a:lnTo>
                    <a:pt x="52397" y="47043"/>
                  </a:lnTo>
                  <a:lnTo>
                    <a:pt x="52397" y="72706"/>
                  </a:lnTo>
                  <a:close/>
                  <a:moveTo>
                    <a:pt x="56871" y="51544"/>
                  </a:moveTo>
                  <a:lnTo>
                    <a:pt x="133554" y="51544"/>
                  </a:lnTo>
                  <a:lnTo>
                    <a:pt x="133554" y="106727"/>
                  </a:lnTo>
                  <a:lnTo>
                    <a:pt x="115954" y="106727"/>
                  </a:lnTo>
                  <a:lnTo>
                    <a:pt x="111715" y="96932"/>
                  </a:lnTo>
                  <a:lnTo>
                    <a:pt x="110369" y="97835"/>
                  </a:lnTo>
                  <a:cubicBezTo>
                    <a:pt x="107601" y="99709"/>
                    <a:pt x="104587" y="101268"/>
                    <a:pt x="101449" y="102473"/>
                  </a:cubicBezTo>
                  <a:cubicBezTo>
                    <a:pt x="98294" y="103663"/>
                    <a:pt x="95161" y="104593"/>
                    <a:pt x="92104" y="105208"/>
                  </a:cubicBezTo>
                  <a:cubicBezTo>
                    <a:pt x="89047" y="105824"/>
                    <a:pt x="86001" y="106234"/>
                    <a:pt x="83086" y="106426"/>
                  </a:cubicBezTo>
                  <a:lnTo>
                    <a:pt x="83069" y="106426"/>
                  </a:lnTo>
                  <a:cubicBezTo>
                    <a:pt x="80274" y="106631"/>
                    <a:pt x="77517" y="106727"/>
                    <a:pt x="74918" y="106727"/>
                  </a:cubicBezTo>
                  <a:lnTo>
                    <a:pt x="58146" y="106727"/>
                  </a:lnTo>
                  <a:cubicBezTo>
                    <a:pt x="55089" y="106727"/>
                    <a:pt x="51558" y="106549"/>
                    <a:pt x="47673" y="106207"/>
                  </a:cubicBezTo>
                  <a:cubicBezTo>
                    <a:pt x="43842" y="105879"/>
                    <a:pt x="39876" y="105113"/>
                    <a:pt x="35898" y="103909"/>
                  </a:cubicBezTo>
                  <a:cubicBezTo>
                    <a:pt x="31904" y="102718"/>
                    <a:pt x="27980" y="100981"/>
                    <a:pt x="24232" y="98752"/>
                  </a:cubicBezTo>
                  <a:cubicBezTo>
                    <a:pt x="20521" y="96563"/>
                    <a:pt x="17153" y="93553"/>
                    <a:pt x="14244" y="89833"/>
                  </a:cubicBezTo>
                  <a:cubicBezTo>
                    <a:pt x="11323" y="86057"/>
                    <a:pt x="8947" y="81351"/>
                    <a:pt x="7182" y="75852"/>
                  </a:cubicBezTo>
                  <a:cubicBezTo>
                    <a:pt x="5378" y="70271"/>
                    <a:pt x="4468" y="63472"/>
                    <a:pt x="4468" y="55607"/>
                  </a:cubicBezTo>
                  <a:cubicBezTo>
                    <a:pt x="4468" y="47741"/>
                    <a:pt x="5378" y="40956"/>
                    <a:pt x="7182" y="35375"/>
                  </a:cubicBezTo>
                  <a:cubicBezTo>
                    <a:pt x="8974" y="29835"/>
                    <a:pt x="11350" y="25115"/>
                    <a:pt x="14244" y="21395"/>
                  </a:cubicBezTo>
                  <a:cubicBezTo>
                    <a:pt x="17153" y="17674"/>
                    <a:pt x="20510" y="14678"/>
                    <a:pt x="24232" y="12462"/>
                  </a:cubicBezTo>
                  <a:cubicBezTo>
                    <a:pt x="28008" y="10246"/>
                    <a:pt x="31931" y="8509"/>
                    <a:pt x="35898" y="7319"/>
                  </a:cubicBezTo>
                  <a:cubicBezTo>
                    <a:pt x="39848" y="6128"/>
                    <a:pt x="43815" y="5349"/>
                    <a:pt x="47673" y="5007"/>
                  </a:cubicBezTo>
                  <a:cubicBezTo>
                    <a:pt x="51651" y="4665"/>
                    <a:pt x="55182" y="4501"/>
                    <a:pt x="58146" y="4501"/>
                  </a:cubicBezTo>
                  <a:lnTo>
                    <a:pt x="80759" y="4501"/>
                  </a:lnTo>
                  <a:cubicBezTo>
                    <a:pt x="83489" y="4501"/>
                    <a:pt x="86671" y="4651"/>
                    <a:pt x="90213" y="4938"/>
                  </a:cubicBezTo>
                  <a:cubicBezTo>
                    <a:pt x="93635" y="5226"/>
                    <a:pt x="97193" y="5827"/>
                    <a:pt x="100795" y="6744"/>
                  </a:cubicBezTo>
                  <a:cubicBezTo>
                    <a:pt x="104299" y="7633"/>
                    <a:pt x="107900" y="8960"/>
                    <a:pt x="111486" y="10684"/>
                  </a:cubicBezTo>
                  <a:cubicBezTo>
                    <a:pt x="114989" y="12380"/>
                    <a:pt x="118264" y="14692"/>
                    <a:pt x="121196" y="17564"/>
                  </a:cubicBezTo>
                  <a:cubicBezTo>
                    <a:pt x="123860" y="20150"/>
                    <a:pt x="131734" y="33145"/>
                    <a:pt x="133271" y="39164"/>
                  </a:cubicBezTo>
                  <a:lnTo>
                    <a:pt x="100522" y="39164"/>
                  </a:lnTo>
                  <a:cubicBezTo>
                    <a:pt x="99057" y="34814"/>
                    <a:pt x="91357" y="31353"/>
                    <a:pt x="82514" y="31162"/>
                  </a:cubicBezTo>
                  <a:lnTo>
                    <a:pt x="56391" y="31162"/>
                  </a:lnTo>
                  <a:cubicBezTo>
                    <a:pt x="52495" y="31162"/>
                    <a:pt x="49220" y="31805"/>
                    <a:pt x="46670" y="33063"/>
                  </a:cubicBezTo>
                  <a:cubicBezTo>
                    <a:pt x="44060" y="34349"/>
                    <a:pt x="41995" y="36141"/>
                    <a:pt x="40529" y="38384"/>
                  </a:cubicBezTo>
                  <a:cubicBezTo>
                    <a:pt x="39064" y="40573"/>
                    <a:pt x="38028" y="43186"/>
                    <a:pt x="37456" y="46168"/>
                  </a:cubicBezTo>
                  <a:cubicBezTo>
                    <a:pt x="36917" y="49041"/>
                    <a:pt x="36644" y="52214"/>
                    <a:pt x="36644" y="55607"/>
                  </a:cubicBezTo>
                  <a:cubicBezTo>
                    <a:pt x="36644" y="58999"/>
                    <a:pt x="36917" y="62200"/>
                    <a:pt x="37456" y="65128"/>
                  </a:cubicBezTo>
                  <a:cubicBezTo>
                    <a:pt x="38028" y="68164"/>
                    <a:pt x="39064" y="70804"/>
                    <a:pt x="40513" y="72993"/>
                  </a:cubicBezTo>
                  <a:cubicBezTo>
                    <a:pt x="41995" y="75237"/>
                    <a:pt x="44071" y="77029"/>
                    <a:pt x="46670" y="78301"/>
                  </a:cubicBezTo>
                  <a:cubicBezTo>
                    <a:pt x="49220" y="79559"/>
                    <a:pt x="52495" y="80202"/>
                    <a:pt x="56391" y="80202"/>
                  </a:cubicBezTo>
                  <a:lnTo>
                    <a:pt x="83244" y="80202"/>
                  </a:lnTo>
                  <a:cubicBezTo>
                    <a:pt x="88001" y="80202"/>
                    <a:pt x="91968" y="79409"/>
                    <a:pt x="95035" y="77849"/>
                  </a:cubicBezTo>
                  <a:cubicBezTo>
                    <a:pt x="98267" y="76181"/>
                    <a:pt x="100304" y="73499"/>
                    <a:pt x="101067" y="69861"/>
                  </a:cubicBezTo>
                  <a:lnTo>
                    <a:pt x="101422" y="68206"/>
                  </a:lnTo>
                  <a:lnTo>
                    <a:pt x="56871" y="68206"/>
                  </a:lnTo>
                  <a:lnTo>
                    <a:pt x="56871" y="51544"/>
                  </a:lnTo>
                  <a:close/>
                </a:path>
              </a:pathLst>
            </a:custGeom>
            <a:noFill/>
            <a:ln w="544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419"/>
            </a:p>
          </p:txBody>
        </p:sp>
        <p:sp>
          <p:nvSpPr>
            <p:cNvPr id="2079" name="Forma libre: forma 2078">
              <a:extLst>
                <a:ext uri="{FF2B5EF4-FFF2-40B4-BE49-F238E27FC236}">
                  <a16:creationId xmlns:a16="http://schemas.microsoft.com/office/drawing/2014/main" id="{9967D6B9-7D26-449F-765E-885D7F74B782}"/>
                </a:ext>
              </a:extLst>
            </p:cNvPr>
            <p:cNvSpPr/>
            <p:nvPr/>
          </p:nvSpPr>
          <p:spPr>
            <a:xfrm>
              <a:off x="9735765" y="5319022"/>
              <a:ext cx="108299" cy="148690"/>
            </a:xfrm>
            <a:custGeom>
              <a:avLst/>
              <a:gdLst>
                <a:gd name="connsiteX0" fmla="*/ 41405 w 108299"/>
                <a:gd name="connsiteY0" fmla="*/ 8632 h 148690"/>
                <a:gd name="connsiteX1" fmla="*/ 47354 w 108299"/>
                <a:gd name="connsiteY1" fmla="*/ 4035 h 148690"/>
                <a:gd name="connsiteX2" fmla="*/ 59130 w 108299"/>
                <a:gd name="connsiteY2" fmla="*/ 0 h 148690"/>
                <a:gd name="connsiteX3" fmla="*/ 75932 w 108299"/>
                <a:gd name="connsiteY3" fmla="*/ 0 h 148690"/>
                <a:gd name="connsiteX4" fmla="*/ 85549 w 108299"/>
                <a:gd name="connsiteY4" fmla="*/ 5102 h 148690"/>
                <a:gd name="connsiteX5" fmla="*/ 88048 w 108299"/>
                <a:gd name="connsiteY5" fmla="*/ 8782 h 148690"/>
                <a:gd name="connsiteX6" fmla="*/ 92857 w 108299"/>
                <a:gd name="connsiteY6" fmla="*/ 53090 h 148690"/>
                <a:gd name="connsiteX7" fmla="*/ 107689 w 108299"/>
                <a:gd name="connsiteY7" fmla="*/ 79874 h 148690"/>
                <a:gd name="connsiteX8" fmla="*/ 95355 w 108299"/>
                <a:gd name="connsiteY8" fmla="*/ 91652 h 148690"/>
                <a:gd name="connsiteX9" fmla="*/ 77236 w 108299"/>
                <a:gd name="connsiteY9" fmla="*/ 103813 h 148690"/>
                <a:gd name="connsiteX10" fmla="*/ 60665 w 108299"/>
                <a:gd name="connsiteY10" fmla="*/ 120488 h 148690"/>
                <a:gd name="connsiteX11" fmla="*/ 25961 w 108299"/>
                <a:gd name="connsiteY11" fmla="*/ 148572 h 148690"/>
                <a:gd name="connsiteX12" fmla="*/ 9322 w 108299"/>
                <a:gd name="connsiteY12" fmla="*/ 128573 h 148690"/>
                <a:gd name="connsiteX13" fmla="*/ 3808 w 108299"/>
                <a:gd name="connsiteY13" fmla="*/ 115591 h 148690"/>
                <a:gd name="connsiteX14" fmla="*/ 195 w 108299"/>
                <a:gd name="connsiteY14" fmla="*/ 100694 h 148690"/>
                <a:gd name="connsiteX15" fmla="*/ 17459 w 108299"/>
                <a:gd name="connsiteY15" fmla="*/ 87576 h 148690"/>
                <a:gd name="connsiteX16" fmla="*/ 22294 w 108299"/>
                <a:gd name="connsiteY16" fmla="*/ 57262 h 148690"/>
                <a:gd name="connsiteX17" fmla="*/ 16522 w 108299"/>
                <a:gd name="connsiteY17" fmla="*/ 53062 h 148690"/>
                <a:gd name="connsiteX18" fmla="*/ 16915 w 108299"/>
                <a:gd name="connsiteY18" fmla="*/ 45908 h 148690"/>
                <a:gd name="connsiteX19" fmla="*/ 26043 w 108299"/>
                <a:gd name="connsiteY19" fmla="*/ 40081 h 148690"/>
                <a:gd name="connsiteX20" fmla="*/ 51972 w 108299"/>
                <a:gd name="connsiteY20" fmla="*/ 29164 h 148690"/>
                <a:gd name="connsiteX21" fmla="*/ 46077 w 108299"/>
                <a:gd name="connsiteY21" fmla="*/ 23843 h 148690"/>
                <a:gd name="connsiteX22" fmla="*/ 40373 w 108299"/>
                <a:gd name="connsiteY22" fmla="*/ 21504 h 148690"/>
                <a:gd name="connsiteX23" fmla="*/ 41418 w 108299"/>
                <a:gd name="connsiteY23" fmla="*/ 8632 h 148690"/>
                <a:gd name="connsiteX24" fmla="*/ 41405 w 108299"/>
                <a:gd name="connsiteY24" fmla="*/ 8632 h 148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8299" h="148690">
                  <a:moveTo>
                    <a:pt x="41405" y="8632"/>
                  </a:moveTo>
                  <a:cubicBezTo>
                    <a:pt x="42953" y="6607"/>
                    <a:pt x="45032" y="5075"/>
                    <a:pt x="47354" y="4035"/>
                  </a:cubicBezTo>
                  <a:cubicBezTo>
                    <a:pt x="50641" y="2544"/>
                    <a:pt x="56332" y="0"/>
                    <a:pt x="59130" y="0"/>
                  </a:cubicBezTo>
                  <a:lnTo>
                    <a:pt x="75932" y="0"/>
                  </a:lnTo>
                  <a:cubicBezTo>
                    <a:pt x="79776" y="0"/>
                    <a:pt x="83375" y="1915"/>
                    <a:pt x="85549" y="5102"/>
                  </a:cubicBezTo>
                  <a:lnTo>
                    <a:pt x="88048" y="8782"/>
                  </a:lnTo>
                  <a:cubicBezTo>
                    <a:pt x="94120" y="22776"/>
                    <a:pt x="87002" y="40696"/>
                    <a:pt x="92857" y="53090"/>
                  </a:cubicBezTo>
                  <a:cubicBezTo>
                    <a:pt x="95655" y="59013"/>
                    <a:pt x="103193" y="68890"/>
                    <a:pt x="107689" y="79874"/>
                  </a:cubicBezTo>
                  <a:cubicBezTo>
                    <a:pt x="110731" y="88082"/>
                    <a:pt x="101753" y="89586"/>
                    <a:pt x="95355" y="91652"/>
                  </a:cubicBezTo>
                  <a:cubicBezTo>
                    <a:pt x="87043" y="91406"/>
                    <a:pt x="85277" y="94825"/>
                    <a:pt x="77236" y="103813"/>
                  </a:cubicBezTo>
                  <a:cubicBezTo>
                    <a:pt x="71328" y="112308"/>
                    <a:pt x="69738" y="113142"/>
                    <a:pt x="60665" y="120488"/>
                  </a:cubicBezTo>
                  <a:cubicBezTo>
                    <a:pt x="49188" y="129571"/>
                    <a:pt x="44149" y="150446"/>
                    <a:pt x="25961" y="148572"/>
                  </a:cubicBezTo>
                  <a:cubicBezTo>
                    <a:pt x="18097" y="146808"/>
                    <a:pt x="12922" y="134414"/>
                    <a:pt x="9322" y="128573"/>
                  </a:cubicBezTo>
                  <a:cubicBezTo>
                    <a:pt x="7095" y="124414"/>
                    <a:pt x="5044" y="120174"/>
                    <a:pt x="3808" y="115591"/>
                  </a:cubicBezTo>
                  <a:cubicBezTo>
                    <a:pt x="3075" y="111952"/>
                    <a:pt x="-919" y="104237"/>
                    <a:pt x="195" y="100694"/>
                  </a:cubicBezTo>
                  <a:cubicBezTo>
                    <a:pt x="2979" y="93786"/>
                    <a:pt x="10966" y="91721"/>
                    <a:pt x="17459" y="87576"/>
                  </a:cubicBezTo>
                  <a:cubicBezTo>
                    <a:pt x="26681" y="83020"/>
                    <a:pt x="28624" y="59205"/>
                    <a:pt x="22294" y="57262"/>
                  </a:cubicBezTo>
                  <a:cubicBezTo>
                    <a:pt x="20012" y="56318"/>
                    <a:pt x="18097" y="54936"/>
                    <a:pt x="16522" y="53062"/>
                  </a:cubicBezTo>
                  <a:cubicBezTo>
                    <a:pt x="15842" y="50627"/>
                    <a:pt x="15978" y="48247"/>
                    <a:pt x="16915" y="45908"/>
                  </a:cubicBezTo>
                  <a:cubicBezTo>
                    <a:pt x="19102" y="42625"/>
                    <a:pt x="22253" y="40847"/>
                    <a:pt x="26043" y="40081"/>
                  </a:cubicBezTo>
                  <a:cubicBezTo>
                    <a:pt x="34695" y="41380"/>
                    <a:pt x="45453" y="33323"/>
                    <a:pt x="51972" y="29164"/>
                  </a:cubicBezTo>
                  <a:cubicBezTo>
                    <a:pt x="58791" y="24814"/>
                    <a:pt x="50098" y="24773"/>
                    <a:pt x="46077" y="23843"/>
                  </a:cubicBezTo>
                  <a:cubicBezTo>
                    <a:pt x="44149" y="23392"/>
                    <a:pt x="40902" y="23433"/>
                    <a:pt x="40373" y="21504"/>
                  </a:cubicBezTo>
                  <a:cubicBezTo>
                    <a:pt x="39395" y="17906"/>
                    <a:pt x="38906" y="11928"/>
                    <a:pt x="41418" y="8632"/>
                  </a:cubicBezTo>
                  <a:lnTo>
                    <a:pt x="41405" y="8632"/>
                  </a:lnTo>
                  <a:close/>
                </a:path>
              </a:pathLst>
            </a:custGeom>
            <a:solidFill>
              <a:srgbClr val="E93323"/>
            </a:solidFill>
            <a:ln w="54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419"/>
            </a:p>
          </p:txBody>
        </p:sp>
        <p:sp>
          <p:nvSpPr>
            <p:cNvPr id="2081" name="Forma libre: forma 2080">
              <a:extLst>
                <a:ext uri="{FF2B5EF4-FFF2-40B4-BE49-F238E27FC236}">
                  <a16:creationId xmlns:a16="http://schemas.microsoft.com/office/drawing/2014/main" id="{D43BE9A8-E8D2-CFF5-581B-D845864FF7BC}"/>
                </a:ext>
              </a:extLst>
            </p:cNvPr>
            <p:cNvSpPr/>
            <p:nvPr/>
          </p:nvSpPr>
          <p:spPr>
            <a:xfrm>
              <a:off x="9629566" y="5352488"/>
              <a:ext cx="137178" cy="214946"/>
            </a:xfrm>
            <a:custGeom>
              <a:avLst/>
              <a:gdLst>
                <a:gd name="connsiteX0" fmla="*/ 102930 w 137178"/>
                <a:gd name="connsiteY0" fmla="*/ 210205 h 214946"/>
                <a:gd name="connsiteX1" fmla="*/ 83887 w 137178"/>
                <a:gd name="connsiteY1" fmla="*/ 166595 h 214946"/>
                <a:gd name="connsiteX2" fmla="*/ 17562 w 137178"/>
                <a:gd name="connsiteY2" fmla="*/ 55354 h 214946"/>
                <a:gd name="connsiteX3" fmla="*/ 1250 w 137178"/>
                <a:gd name="connsiteY3" fmla="*/ 14247 h 214946"/>
                <a:gd name="connsiteX4" fmla="*/ 6520 w 137178"/>
                <a:gd name="connsiteY4" fmla="*/ 8762 h 214946"/>
                <a:gd name="connsiteX5" fmla="*/ 51492 w 137178"/>
                <a:gd name="connsiteY5" fmla="*/ 13837 h 214946"/>
                <a:gd name="connsiteX6" fmla="*/ 95677 w 137178"/>
                <a:gd name="connsiteY6" fmla="*/ 62604 h 214946"/>
                <a:gd name="connsiteX7" fmla="*/ 103799 w 137178"/>
                <a:gd name="connsiteY7" fmla="*/ 87924 h 214946"/>
                <a:gd name="connsiteX8" fmla="*/ 105647 w 137178"/>
                <a:gd name="connsiteY8" fmla="*/ 116747 h 214946"/>
                <a:gd name="connsiteX9" fmla="*/ 110170 w 137178"/>
                <a:gd name="connsiteY9" fmla="*/ 124189 h 214946"/>
                <a:gd name="connsiteX10" fmla="*/ 128819 w 137178"/>
                <a:gd name="connsiteY10" fmla="*/ 131685 h 214946"/>
                <a:gd name="connsiteX11" fmla="*/ 133450 w 137178"/>
                <a:gd name="connsiteY11" fmla="*/ 159317 h 214946"/>
                <a:gd name="connsiteX12" fmla="*/ 123454 w 137178"/>
                <a:gd name="connsiteY12" fmla="*/ 209370 h 214946"/>
                <a:gd name="connsiteX13" fmla="*/ 102917 w 137178"/>
                <a:gd name="connsiteY13" fmla="*/ 210232 h 214946"/>
                <a:gd name="connsiteX14" fmla="*/ 102930 w 137178"/>
                <a:gd name="connsiteY14" fmla="*/ 210205 h 21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178" h="214946">
                  <a:moveTo>
                    <a:pt x="102930" y="210205"/>
                  </a:moveTo>
                  <a:cubicBezTo>
                    <a:pt x="87595" y="199617"/>
                    <a:pt x="84756" y="181122"/>
                    <a:pt x="83887" y="166595"/>
                  </a:cubicBezTo>
                  <a:cubicBezTo>
                    <a:pt x="80939" y="117239"/>
                    <a:pt x="50609" y="85736"/>
                    <a:pt x="17562" y="55354"/>
                  </a:cubicBezTo>
                  <a:cubicBezTo>
                    <a:pt x="5012" y="43822"/>
                    <a:pt x="-3273" y="31867"/>
                    <a:pt x="1250" y="14247"/>
                  </a:cubicBezTo>
                  <a:cubicBezTo>
                    <a:pt x="1820" y="11292"/>
                    <a:pt x="3559" y="9446"/>
                    <a:pt x="6520" y="8762"/>
                  </a:cubicBezTo>
                  <a:cubicBezTo>
                    <a:pt x="23240" y="-4603"/>
                    <a:pt x="37828" y="-2496"/>
                    <a:pt x="51492" y="13837"/>
                  </a:cubicBezTo>
                  <a:cubicBezTo>
                    <a:pt x="60742" y="24890"/>
                    <a:pt x="89415" y="58199"/>
                    <a:pt x="95677" y="62604"/>
                  </a:cubicBezTo>
                  <a:cubicBezTo>
                    <a:pt x="101246" y="70141"/>
                    <a:pt x="103202" y="78828"/>
                    <a:pt x="103799" y="87924"/>
                  </a:cubicBezTo>
                  <a:cubicBezTo>
                    <a:pt x="104207" y="97541"/>
                    <a:pt x="103514" y="107226"/>
                    <a:pt x="105647" y="116747"/>
                  </a:cubicBezTo>
                  <a:cubicBezTo>
                    <a:pt x="110686" y="117171"/>
                    <a:pt x="97646" y="128183"/>
                    <a:pt x="110170" y="124189"/>
                  </a:cubicBezTo>
                  <a:cubicBezTo>
                    <a:pt x="116893" y="125447"/>
                    <a:pt x="123087" y="127992"/>
                    <a:pt x="128819" y="131685"/>
                  </a:cubicBezTo>
                  <a:cubicBezTo>
                    <a:pt x="131182" y="140686"/>
                    <a:pt x="129688" y="149755"/>
                    <a:pt x="133450" y="159317"/>
                  </a:cubicBezTo>
                  <a:cubicBezTo>
                    <a:pt x="140296" y="176704"/>
                    <a:pt x="138137" y="194925"/>
                    <a:pt x="123454" y="209370"/>
                  </a:cubicBezTo>
                  <a:cubicBezTo>
                    <a:pt x="116920" y="217058"/>
                    <a:pt x="110034" y="216265"/>
                    <a:pt x="102917" y="210232"/>
                  </a:cubicBezTo>
                  <a:lnTo>
                    <a:pt x="102930" y="210205"/>
                  </a:lnTo>
                  <a:close/>
                </a:path>
              </a:pathLst>
            </a:custGeom>
            <a:solidFill>
              <a:srgbClr val="E93323"/>
            </a:solidFill>
            <a:ln w="54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419"/>
            </a:p>
          </p:txBody>
        </p:sp>
        <p:sp>
          <p:nvSpPr>
            <p:cNvPr id="2083" name="Forma libre: forma 2082">
              <a:extLst>
                <a:ext uri="{FF2B5EF4-FFF2-40B4-BE49-F238E27FC236}">
                  <a16:creationId xmlns:a16="http://schemas.microsoft.com/office/drawing/2014/main" id="{46A692D4-7319-C580-BB40-6F5343CE830F}"/>
                </a:ext>
              </a:extLst>
            </p:cNvPr>
            <p:cNvSpPr/>
            <p:nvPr/>
          </p:nvSpPr>
          <p:spPr>
            <a:xfrm>
              <a:off x="9581336" y="5332714"/>
              <a:ext cx="54762" cy="36072"/>
            </a:xfrm>
            <a:custGeom>
              <a:avLst/>
              <a:gdLst>
                <a:gd name="connsiteX0" fmla="*/ 54762 w 54762"/>
                <a:gd name="connsiteY0" fmla="*/ 28538 h 36072"/>
                <a:gd name="connsiteX1" fmla="*/ 49492 w 54762"/>
                <a:gd name="connsiteY1" fmla="*/ 34023 h 36072"/>
                <a:gd name="connsiteX2" fmla="*/ 2211 w 54762"/>
                <a:gd name="connsiteY2" fmla="*/ 14120 h 36072"/>
                <a:gd name="connsiteX3" fmla="*/ 12887 w 54762"/>
                <a:gd name="connsiteY3" fmla="*/ 153 h 36072"/>
                <a:gd name="connsiteX4" fmla="*/ 54762 w 54762"/>
                <a:gd name="connsiteY4" fmla="*/ 28524 h 36072"/>
                <a:gd name="connsiteX5" fmla="*/ 54762 w 54762"/>
                <a:gd name="connsiteY5" fmla="*/ 28538 h 3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62" h="36072">
                  <a:moveTo>
                    <a:pt x="54762" y="28538"/>
                  </a:moveTo>
                  <a:cubicBezTo>
                    <a:pt x="53010" y="30371"/>
                    <a:pt x="51244" y="32190"/>
                    <a:pt x="49492" y="34023"/>
                  </a:cubicBezTo>
                  <a:cubicBezTo>
                    <a:pt x="27637" y="42313"/>
                    <a:pt x="16309" y="23381"/>
                    <a:pt x="2211" y="14120"/>
                  </a:cubicBezTo>
                  <a:cubicBezTo>
                    <a:pt x="-2897" y="10754"/>
                    <a:pt x="920" y="-1502"/>
                    <a:pt x="12887" y="153"/>
                  </a:cubicBezTo>
                  <a:cubicBezTo>
                    <a:pt x="31413" y="2738"/>
                    <a:pt x="48514" y="7882"/>
                    <a:pt x="54762" y="28524"/>
                  </a:cubicBezTo>
                  <a:lnTo>
                    <a:pt x="54762" y="28538"/>
                  </a:lnTo>
                  <a:close/>
                </a:path>
              </a:pathLst>
            </a:custGeom>
            <a:solidFill>
              <a:srgbClr val="E93323"/>
            </a:solidFill>
            <a:ln w="54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419"/>
            </a:p>
          </p:txBody>
        </p:sp>
        <p:sp>
          <p:nvSpPr>
            <p:cNvPr id="2085" name="Forma libre: forma 2084">
              <a:extLst>
                <a:ext uri="{FF2B5EF4-FFF2-40B4-BE49-F238E27FC236}">
                  <a16:creationId xmlns:a16="http://schemas.microsoft.com/office/drawing/2014/main" id="{F86FF6E1-C2CF-79A2-23CD-1F79C3DD7C14}"/>
                </a:ext>
              </a:extLst>
            </p:cNvPr>
            <p:cNvSpPr/>
            <p:nvPr/>
          </p:nvSpPr>
          <p:spPr>
            <a:xfrm>
              <a:off x="9731911" y="5565588"/>
              <a:ext cx="27407" cy="46293"/>
            </a:xfrm>
            <a:custGeom>
              <a:avLst/>
              <a:gdLst>
                <a:gd name="connsiteX0" fmla="*/ 21720 w 27407"/>
                <a:gd name="connsiteY0" fmla="*/ 8351 h 46293"/>
                <a:gd name="connsiteX1" fmla="*/ 23825 w 27407"/>
                <a:gd name="connsiteY1" fmla="*/ 31154 h 46293"/>
                <a:gd name="connsiteX2" fmla="*/ 18935 w 27407"/>
                <a:gd name="connsiteY2" fmla="*/ 45231 h 46293"/>
                <a:gd name="connsiteX3" fmla="*/ 1 w 27407"/>
                <a:gd name="connsiteY3" fmla="*/ 35627 h 46293"/>
                <a:gd name="connsiteX4" fmla="*/ 1006 w 27407"/>
                <a:gd name="connsiteY4" fmla="*/ 4507 h 46293"/>
                <a:gd name="connsiteX5" fmla="*/ 21733 w 27407"/>
                <a:gd name="connsiteY5" fmla="*/ 8351 h 46293"/>
                <a:gd name="connsiteX6" fmla="*/ 21720 w 27407"/>
                <a:gd name="connsiteY6" fmla="*/ 8351 h 46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407" h="46293">
                  <a:moveTo>
                    <a:pt x="21720" y="8351"/>
                  </a:moveTo>
                  <a:cubicBezTo>
                    <a:pt x="21611" y="16025"/>
                    <a:pt x="19329" y="23863"/>
                    <a:pt x="23825" y="31154"/>
                  </a:cubicBezTo>
                  <a:cubicBezTo>
                    <a:pt x="27900" y="37762"/>
                    <a:pt x="30874" y="44957"/>
                    <a:pt x="18935" y="45231"/>
                  </a:cubicBezTo>
                  <a:cubicBezTo>
                    <a:pt x="11628" y="45395"/>
                    <a:pt x="-135" y="50784"/>
                    <a:pt x="1" y="35627"/>
                  </a:cubicBezTo>
                  <a:cubicBezTo>
                    <a:pt x="96" y="25245"/>
                    <a:pt x="653" y="14876"/>
                    <a:pt x="1006" y="4507"/>
                  </a:cubicBezTo>
                  <a:cubicBezTo>
                    <a:pt x="9767" y="-4084"/>
                    <a:pt x="15974" y="964"/>
                    <a:pt x="21733" y="8351"/>
                  </a:cubicBezTo>
                  <a:lnTo>
                    <a:pt x="21720" y="8351"/>
                  </a:lnTo>
                  <a:close/>
                </a:path>
              </a:pathLst>
            </a:custGeom>
            <a:solidFill>
              <a:srgbClr val="E93323"/>
            </a:solidFill>
            <a:ln w="54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419"/>
            </a:p>
          </p:txBody>
        </p:sp>
        <p:sp>
          <p:nvSpPr>
            <p:cNvPr id="2087" name="Forma libre: forma 2086">
              <a:extLst>
                <a:ext uri="{FF2B5EF4-FFF2-40B4-BE49-F238E27FC236}">
                  <a16:creationId xmlns:a16="http://schemas.microsoft.com/office/drawing/2014/main" id="{90707B7C-4844-597C-B10C-86129B410690}"/>
                </a:ext>
              </a:extLst>
            </p:cNvPr>
            <p:cNvSpPr/>
            <p:nvPr/>
          </p:nvSpPr>
          <p:spPr>
            <a:xfrm>
              <a:off x="9720047" y="5358386"/>
              <a:ext cx="47980" cy="28243"/>
            </a:xfrm>
            <a:custGeom>
              <a:avLst/>
              <a:gdLst>
                <a:gd name="connsiteX0" fmla="*/ 39994 w 47980"/>
                <a:gd name="connsiteY0" fmla="*/ 6654 h 28243"/>
                <a:gd name="connsiteX1" fmla="*/ 43390 w 47980"/>
                <a:gd name="connsiteY1" fmla="*/ 14766 h 28243"/>
                <a:gd name="connsiteX2" fmla="*/ 32768 w 47980"/>
                <a:gd name="connsiteY2" fmla="*/ 18473 h 28243"/>
                <a:gd name="connsiteX3" fmla="*/ 8184 w 47980"/>
                <a:gd name="connsiteY3" fmla="*/ 27543 h 28243"/>
                <a:gd name="connsiteX4" fmla="*/ 6092 w 47980"/>
                <a:gd name="connsiteY4" fmla="*/ 28145 h 28243"/>
                <a:gd name="connsiteX5" fmla="*/ 265 w 47980"/>
                <a:gd name="connsiteY5" fmla="*/ 24055 h 28243"/>
                <a:gd name="connsiteX6" fmla="*/ 47981 w 47980"/>
                <a:gd name="connsiteY6" fmla="*/ 1005 h 28243"/>
                <a:gd name="connsiteX7" fmla="*/ 39994 w 47980"/>
                <a:gd name="connsiteY7" fmla="*/ 6654 h 28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80" h="28243">
                  <a:moveTo>
                    <a:pt x="39994" y="6654"/>
                  </a:moveTo>
                  <a:cubicBezTo>
                    <a:pt x="38092" y="8665"/>
                    <a:pt x="46446" y="13508"/>
                    <a:pt x="43390" y="14766"/>
                  </a:cubicBezTo>
                  <a:cubicBezTo>
                    <a:pt x="41461" y="15560"/>
                    <a:pt x="34167" y="16928"/>
                    <a:pt x="32768" y="18473"/>
                  </a:cubicBezTo>
                  <a:cubicBezTo>
                    <a:pt x="26900" y="24930"/>
                    <a:pt x="16659" y="23521"/>
                    <a:pt x="8184" y="27543"/>
                  </a:cubicBezTo>
                  <a:cubicBezTo>
                    <a:pt x="7491" y="27803"/>
                    <a:pt x="6798" y="28008"/>
                    <a:pt x="6092" y="28145"/>
                  </a:cubicBezTo>
                  <a:cubicBezTo>
                    <a:pt x="3375" y="28705"/>
                    <a:pt x="713" y="26804"/>
                    <a:pt x="265" y="24055"/>
                  </a:cubicBezTo>
                  <a:cubicBezTo>
                    <a:pt x="-2792" y="5382"/>
                    <a:pt x="21087" y="-3072"/>
                    <a:pt x="47981" y="1005"/>
                  </a:cubicBezTo>
                  <a:cubicBezTo>
                    <a:pt x="47927" y="2236"/>
                    <a:pt x="40049" y="5423"/>
                    <a:pt x="39994" y="6654"/>
                  </a:cubicBezTo>
                  <a:close/>
                </a:path>
              </a:pathLst>
            </a:custGeom>
            <a:solidFill>
              <a:srgbClr val="E93323"/>
            </a:solidFill>
            <a:ln w="54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419"/>
            </a:p>
          </p:txBody>
        </p:sp>
        <p:sp>
          <p:nvSpPr>
            <p:cNvPr id="2088" name="Forma libre: forma 2087">
              <a:extLst>
                <a:ext uri="{FF2B5EF4-FFF2-40B4-BE49-F238E27FC236}">
                  <a16:creationId xmlns:a16="http://schemas.microsoft.com/office/drawing/2014/main" id="{9E46A220-E037-F557-E20D-9C6117247A9D}"/>
                </a:ext>
              </a:extLst>
            </p:cNvPr>
            <p:cNvSpPr/>
            <p:nvPr/>
          </p:nvSpPr>
          <p:spPr>
            <a:xfrm>
              <a:off x="9805294" y="5422816"/>
              <a:ext cx="36246" cy="29098"/>
            </a:xfrm>
            <a:custGeom>
              <a:avLst/>
              <a:gdLst>
                <a:gd name="connsiteX0" fmla="*/ 36244 w 36246"/>
                <a:gd name="connsiteY0" fmla="*/ 1593 h 29098"/>
                <a:gd name="connsiteX1" fmla="*/ 7476 w 36246"/>
                <a:gd name="connsiteY1" fmla="*/ 25874 h 29098"/>
                <a:gd name="connsiteX2" fmla="*/ 6580 w 36246"/>
                <a:gd name="connsiteY2" fmla="*/ 25327 h 29098"/>
                <a:gd name="connsiteX3" fmla="*/ 6 w 36246"/>
                <a:gd name="connsiteY3" fmla="*/ 13330 h 29098"/>
                <a:gd name="connsiteX4" fmla="*/ 848 w 36246"/>
                <a:gd name="connsiteY4" fmla="*/ 12112 h 29098"/>
                <a:gd name="connsiteX5" fmla="*/ 27755 w 36246"/>
                <a:gd name="connsiteY5" fmla="*/ 553 h 29098"/>
                <a:gd name="connsiteX6" fmla="*/ 28516 w 36246"/>
                <a:gd name="connsiteY6" fmla="*/ 444 h 29098"/>
                <a:gd name="connsiteX7" fmla="*/ 34248 w 36246"/>
                <a:gd name="connsiteY7" fmla="*/ 444 h 29098"/>
                <a:gd name="connsiteX8" fmla="*/ 36244 w 36246"/>
                <a:gd name="connsiteY8" fmla="*/ 1579 h 29098"/>
                <a:gd name="connsiteX9" fmla="*/ 36244 w 36246"/>
                <a:gd name="connsiteY9" fmla="*/ 1593 h 29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246" h="29098">
                  <a:moveTo>
                    <a:pt x="36244" y="1593"/>
                  </a:moveTo>
                  <a:cubicBezTo>
                    <a:pt x="36326" y="20101"/>
                    <a:pt x="34153" y="36174"/>
                    <a:pt x="7476" y="25874"/>
                  </a:cubicBezTo>
                  <a:cubicBezTo>
                    <a:pt x="7150" y="25751"/>
                    <a:pt x="6838" y="25559"/>
                    <a:pt x="6580" y="25327"/>
                  </a:cubicBezTo>
                  <a:cubicBezTo>
                    <a:pt x="1812" y="21182"/>
                    <a:pt x="1011" y="20334"/>
                    <a:pt x="6" y="13330"/>
                  </a:cubicBezTo>
                  <a:cubicBezTo>
                    <a:pt x="-62" y="12838"/>
                    <a:pt x="468" y="12441"/>
                    <a:pt x="848" y="12112"/>
                  </a:cubicBezTo>
                  <a:cubicBezTo>
                    <a:pt x="8563" y="5450"/>
                    <a:pt x="18193" y="3084"/>
                    <a:pt x="27755" y="553"/>
                  </a:cubicBezTo>
                  <a:cubicBezTo>
                    <a:pt x="28000" y="485"/>
                    <a:pt x="28258" y="444"/>
                    <a:pt x="28516" y="444"/>
                  </a:cubicBezTo>
                  <a:cubicBezTo>
                    <a:pt x="30458" y="444"/>
                    <a:pt x="32659" y="-555"/>
                    <a:pt x="34248" y="444"/>
                  </a:cubicBezTo>
                  <a:cubicBezTo>
                    <a:pt x="35090" y="977"/>
                    <a:pt x="36244" y="581"/>
                    <a:pt x="36244" y="1579"/>
                  </a:cubicBezTo>
                  <a:lnTo>
                    <a:pt x="36244" y="1593"/>
                  </a:lnTo>
                  <a:close/>
                </a:path>
              </a:pathLst>
            </a:custGeom>
            <a:solidFill>
              <a:srgbClr val="E93323"/>
            </a:solidFill>
            <a:ln w="54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419"/>
            </a:p>
          </p:txBody>
        </p:sp>
        <p:sp>
          <p:nvSpPr>
            <p:cNvPr id="2089" name="Forma libre: forma 2088">
              <a:extLst>
                <a:ext uri="{FF2B5EF4-FFF2-40B4-BE49-F238E27FC236}">
                  <a16:creationId xmlns:a16="http://schemas.microsoft.com/office/drawing/2014/main" id="{850F424F-6AAA-7959-E2D3-569AEDA92AD4}"/>
                </a:ext>
              </a:extLst>
            </p:cNvPr>
            <p:cNvSpPr/>
            <p:nvPr/>
          </p:nvSpPr>
          <p:spPr>
            <a:xfrm>
              <a:off x="9826860" y="5398267"/>
              <a:ext cx="23980" cy="27468"/>
            </a:xfrm>
            <a:custGeom>
              <a:avLst/>
              <a:gdLst>
                <a:gd name="connsiteX0" fmla="*/ 13565 w 23980"/>
                <a:gd name="connsiteY0" fmla="*/ 27468 h 27468"/>
                <a:gd name="connsiteX1" fmla="*/ 6339 w 23980"/>
                <a:gd name="connsiteY1" fmla="*/ 27427 h 27468"/>
                <a:gd name="connsiteX2" fmla="*/ 3907 w 23980"/>
                <a:gd name="connsiteY2" fmla="*/ 25416 h 27468"/>
                <a:gd name="connsiteX3" fmla="*/ 9 w 23980"/>
                <a:gd name="connsiteY3" fmla="*/ 13679 h 27468"/>
                <a:gd name="connsiteX4" fmla="*/ 1449 w 23980"/>
                <a:gd name="connsiteY4" fmla="*/ 10875 h 27468"/>
                <a:gd name="connsiteX5" fmla="*/ 14678 w 23980"/>
                <a:gd name="connsiteY5" fmla="*/ 0 h 27468"/>
                <a:gd name="connsiteX6" fmla="*/ 13565 w 23980"/>
                <a:gd name="connsiteY6" fmla="*/ 27468 h 2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80" h="27468">
                  <a:moveTo>
                    <a:pt x="13565" y="27468"/>
                  </a:moveTo>
                  <a:cubicBezTo>
                    <a:pt x="11160" y="27455"/>
                    <a:pt x="8743" y="27441"/>
                    <a:pt x="6339" y="27427"/>
                  </a:cubicBezTo>
                  <a:cubicBezTo>
                    <a:pt x="5537" y="26757"/>
                    <a:pt x="4722" y="26086"/>
                    <a:pt x="3907" y="25416"/>
                  </a:cubicBezTo>
                  <a:cubicBezTo>
                    <a:pt x="1353" y="21914"/>
                    <a:pt x="-127" y="18070"/>
                    <a:pt x="9" y="13679"/>
                  </a:cubicBezTo>
                  <a:cubicBezTo>
                    <a:pt x="484" y="12749"/>
                    <a:pt x="959" y="11805"/>
                    <a:pt x="1449" y="10875"/>
                  </a:cubicBezTo>
                  <a:cubicBezTo>
                    <a:pt x="7153" y="8878"/>
                    <a:pt x="12586" y="5513"/>
                    <a:pt x="14678" y="0"/>
                  </a:cubicBezTo>
                  <a:cubicBezTo>
                    <a:pt x="25259" y="9124"/>
                    <a:pt x="29198" y="17687"/>
                    <a:pt x="13565" y="27468"/>
                  </a:cubicBezTo>
                  <a:close/>
                </a:path>
              </a:pathLst>
            </a:custGeom>
            <a:solidFill>
              <a:srgbClr val="E93323"/>
            </a:solidFill>
            <a:ln w="54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419"/>
            </a:p>
          </p:txBody>
        </p:sp>
        <p:sp>
          <p:nvSpPr>
            <p:cNvPr id="2090" name="Forma libre: forma 2089">
              <a:extLst>
                <a:ext uri="{FF2B5EF4-FFF2-40B4-BE49-F238E27FC236}">
                  <a16:creationId xmlns:a16="http://schemas.microsoft.com/office/drawing/2014/main" id="{32755C4B-4450-4590-6FFB-1E1BA1729C0C}"/>
                </a:ext>
              </a:extLst>
            </p:cNvPr>
            <p:cNvSpPr/>
            <p:nvPr/>
          </p:nvSpPr>
          <p:spPr>
            <a:xfrm>
              <a:off x="9735944" y="5460821"/>
              <a:ext cx="22754" cy="31169"/>
            </a:xfrm>
            <a:custGeom>
              <a:avLst/>
              <a:gdLst>
                <a:gd name="connsiteX0" fmla="*/ 21924 w 22754"/>
                <a:gd name="connsiteY0" fmla="*/ 27852 h 31169"/>
                <a:gd name="connsiteX1" fmla="*/ 2392 w 22754"/>
                <a:gd name="connsiteY1" fmla="*/ 16184 h 31169"/>
                <a:gd name="connsiteX2" fmla="*/ 165 w 22754"/>
                <a:gd name="connsiteY2" fmla="*/ 10589 h 31169"/>
                <a:gd name="connsiteX3" fmla="*/ 8111 w 22754"/>
                <a:gd name="connsiteY3" fmla="*/ 15 h 31169"/>
                <a:gd name="connsiteX4" fmla="*/ 21938 w 22754"/>
                <a:gd name="connsiteY4" fmla="*/ 27852 h 31169"/>
                <a:gd name="connsiteX5" fmla="*/ 21924 w 22754"/>
                <a:gd name="connsiteY5" fmla="*/ 27852 h 3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754" h="31169">
                  <a:moveTo>
                    <a:pt x="21924" y="27852"/>
                  </a:moveTo>
                  <a:cubicBezTo>
                    <a:pt x="10895" y="37524"/>
                    <a:pt x="7228" y="23708"/>
                    <a:pt x="2392" y="16184"/>
                  </a:cubicBezTo>
                  <a:cubicBezTo>
                    <a:pt x="382" y="14816"/>
                    <a:pt x="-365" y="12955"/>
                    <a:pt x="165" y="10589"/>
                  </a:cubicBezTo>
                  <a:cubicBezTo>
                    <a:pt x="1605" y="6171"/>
                    <a:pt x="3574" y="2135"/>
                    <a:pt x="8111" y="15"/>
                  </a:cubicBezTo>
                  <a:cubicBezTo>
                    <a:pt x="17143" y="-696"/>
                    <a:pt x="25428" y="23803"/>
                    <a:pt x="21938" y="27852"/>
                  </a:cubicBezTo>
                  <a:lnTo>
                    <a:pt x="21924" y="27852"/>
                  </a:lnTo>
                  <a:close/>
                </a:path>
              </a:pathLst>
            </a:custGeom>
            <a:solidFill>
              <a:srgbClr val="E93323"/>
            </a:solidFill>
            <a:ln w="54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419"/>
            </a:p>
          </p:txBody>
        </p:sp>
        <p:sp>
          <p:nvSpPr>
            <p:cNvPr id="2091" name="Forma libre: forma 2090">
              <a:extLst>
                <a:ext uri="{FF2B5EF4-FFF2-40B4-BE49-F238E27FC236}">
                  <a16:creationId xmlns:a16="http://schemas.microsoft.com/office/drawing/2014/main" id="{4AFB7A9F-77FF-F906-4E4E-A06E4AFFB747}"/>
                </a:ext>
              </a:extLst>
            </p:cNvPr>
            <p:cNvSpPr/>
            <p:nvPr/>
          </p:nvSpPr>
          <p:spPr>
            <a:xfrm>
              <a:off x="9724430" y="5371006"/>
              <a:ext cx="28587" cy="25798"/>
            </a:xfrm>
            <a:custGeom>
              <a:avLst/>
              <a:gdLst>
                <a:gd name="connsiteX0" fmla="*/ 27828 w 28587"/>
                <a:gd name="connsiteY0" fmla="*/ 14812 h 25798"/>
                <a:gd name="connsiteX1" fmla="*/ 27923 w 28587"/>
                <a:gd name="connsiteY1" fmla="*/ 23402 h 25798"/>
                <a:gd name="connsiteX2" fmla="*/ 24867 w 28587"/>
                <a:gd name="connsiteY2" fmla="*/ 25674 h 25798"/>
                <a:gd name="connsiteX3" fmla="*/ 1545 w 28587"/>
                <a:gd name="connsiteY3" fmla="*/ 16796 h 25798"/>
                <a:gd name="connsiteX4" fmla="*/ 906 w 28587"/>
                <a:gd name="connsiteY4" fmla="*/ 12746 h 25798"/>
                <a:gd name="connsiteX5" fmla="*/ 21661 w 28587"/>
                <a:gd name="connsiteY5" fmla="*/ 11 h 25798"/>
                <a:gd name="connsiteX6" fmla="*/ 23400 w 28587"/>
                <a:gd name="connsiteY6" fmla="*/ 531 h 25798"/>
                <a:gd name="connsiteX7" fmla="*/ 27434 w 28587"/>
                <a:gd name="connsiteY7" fmla="*/ 2842 h 25798"/>
                <a:gd name="connsiteX8" fmla="*/ 28371 w 28587"/>
                <a:gd name="connsiteY8" fmla="*/ 5852 h 25798"/>
                <a:gd name="connsiteX9" fmla="*/ 27298 w 28587"/>
                <a:gd name="connsiteY9" fmla="*/ 8738 h 25798"/>
                <a:gd name="connsiteX10" fmla="*/ 27488 w 28587"/>
                <a:gd name="connsiteY10" fmla="*/ 11050 h 25798"/>
                <a:gd name="connsiteX11" fmla="*/ 27896 w 28587"/>
                <a:gd name="connsiteY11" fmla="*/ 12459 h 25798"/>
                <a:gd name="connsiteX12" fmla="*/ 27814 w 28587"/>
                <a:gd name="connsiteY12" fmla="*/ 14812 h 25798"/>
                <a:gd name="connsiteX13" fmla="*/ 27828 w 28587"/>
                <a:gd name="connsiteY13" fmla="*/ 14812 h 2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587" h="25798">
                  <a:moveTo>
                    <a:pt x="27828" y="14812"/>
                  </a:moveTo>
                  <a:cubicBezTo>
                    <a:pt x="27529" y="16330"/>
                    <a:pt x="27841" y="20352"/>
                    <a:pt x="27923" y="23402"/>
                  </a:cubicBezTo>
                  <a:cubicBezTo>
                    <a:pt x="27963" y="25017"/>
                    <a:pt x="26388" y="26193"/>
                    <a:pt x="24867" y="25674"/>
                  </a:cubicBezTo>
                  <a:cubicBezTo>
                    <a:pt x="18469" y="23485"/>
                    <a:pt x="8445" y="19258"/>
                    <a:pt x="1545" y="16796"/>
                  </a:cubicBezTo>
                  <a:cubicBezTo>
                    <a:pt x="-194" y="16180"/>
                    <a:pt x="-547" y="13881"/>
                    <a:pt x="906" y="12746"/>
                  </a:cubicBezTo>
                  <a:cubicBezTo>
                    <a:pt x="7345" y="7699"/>
                    <a:pt x="12696" y="873"/>
                    <a:pt x="21661" y="11"/>
                  </a:cubicBezTo>
                  <a:cubicBezTo>
                    <a:pt x="22286" y="-44"/>
                    <a:pt x="22938" y="107"/>
                    <a:pt x="23400" y="531"/>
                  </a:cubicBezTo>
                  <a:cubicBezTo>
                    <a:pt x="24269" y="1324"/>
                    <a:pt x="26089" y="2076"/>
                    <a:pt x="27434" y="2842"/>
                  </a:cubicBezTo>
                  <a:cubicBezTo>
                    <a:pt x="28480" y="3445"/>
                    <a:pt x="28873" y="4758"/>
                    <a:pt x="28371" y="5852"/>
                  </a:cubicBezTo>
                  <a:cubicBezTo>
                    <a:pt x="27923" y="6851"/>
                    <a:pt x="27773" y="7726"/>
                    <a:pt x="27298" y="8738"/>
                  </a:cubicBezTo>
                  <a:cubicBezTo>
                    <a:pt x="26958" y="9491"/>
                    <a:pt x="27026" y="10366"/>
                    <a:pt x="27488" y="11050"/>
                  </a:cubicBezTo>
                  <a:cubicBezTo>
                    <a:pt x="27773" y="11460"/>
                    <a:pt x="27909" y="11953"/>
                    <a:pt x="27896" y="12459"/>
                  </a:cubicBezTo>
                  <a:lnTo>
                    <a:pt x="27814" y="14812"/>
                  </a:lnTo>
                  <a:lnTo>
                    <a:pt x="27828" y="14812"/>
                  </a:lnTo>
                  <a:close/>
                </a:path>
              </a:pathLst>
            </a:custGeom>
            <a:solidFill>
              <a:srgbClr val="FEBFBF"/>
            </a:solidFill>
            <a:ln w="54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419"/>
            </a:p>
          </p:txBody>
        </p:sp>
        <p:sp>
          <p:nvSpPr>
            <p:cNvPr id="2092" name="Forma libre: forma 2091">
              <a:extLst>
                <a:ext uri="{FF2B5EF4-FFF2-40B4-BE49-F238E27FC236}">
                  <a16:creationId xmlns:a16="http://schemas.microsoft.com/office/drawing/2014/main" id="{D217DFEB-3BB5-A887-974B-D1652EE07198}"/>
                </a:ext>
              </a:extLst>
            </p:cNvPr>
            <p:cNvSpPr/>
            <p:nvPr/>
          </p:nvSpPr>
          <p:spPr>
            <a:xfrm>
              <a:off x="9801706" y="5398876"/>
              <a:ext cx="25343" cy="20116"/>
            </a:xfrm>
            <a:custGeom>
              <a:avLst/>
              <a:gdLst>
                <a:gd name="connsiteX0" fmla="*/ 2765 w 25343"/>
                <a:gd name="connsiteY0" fmla="*/ 18637 h 20116"/>
                <a:gd name="connsiteX1" fmla="*/ 143 w 25343"/>
                <a:gd name="connsiteY1" fmla="*/ 9458 h 20116"/>
                <a:gd name="connsiteX2" fmla="*/ 4408 w 25343"/>
                <a:gd name="connsiteY2" fmla="*/ 3152 h 20116"/>
                <a:gd name="connsiteX3" fmla="*/ 24606 w 25343"/>
                <a:gd name="connsiteY3" fmla="*/ 6517 h 20116"/>
                <a:gd name="connsiteX4" fmla="*/ 23478 w 25343"/>
                <a:gd name="connsiteY4" fmla="*/ 12823 h 20116"/>
                <a:gd name="connsiteX5" fmla="*/ 6486 w 25343"/>
                <a:gd name="connsiteY5" fmla="*/ 20114 h 20116"/>
                <a:gd name="connsiteX6" fmla="*/ 2778 w 25343"/>
                <a:gd name="connsiteY6" fmla="*/ 18623 h 20116"/>
                <a:gd name="connsiteX7" fmla="*/ 2765 w 25343"/>
                <a:gd name="connsiteY7" fmla="*/ 18637 h 2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343" h="20116">
                  <a:moveTo>
                    <a:pt x="2765" y="18637"/>
                  </a:moveTo>
                  <a:cubicBezTo>
                    <a:pt x="-61" y="15805"/>
                    <a:pt x="-224" y="12331"/>
                    <a:pt x="143" y="9458"/>
                  </a:cubicBezTo>
                  <a:cubicBezTo>
                    <a:pt x="483" y="6790"/>
                    <a:pt x="2085" y="4465"/>
                    <a:pt x="4408" y="3152"/>
                  </a:cubicBezTo>
                  <a:cubicBezTo>
                    <a:pt x="12218" y="-1253"/>
                    <a:pt x="19267" y="-1814"/>
                    <a:pt x="24606" y="6517"/>
                  </a:cubicBezTo>
                  <a:cubicBezTo>
                    <a:pt x="25923" y="8583"/>
                    <a:pt x="25434" y="11359"/>
                    <a:pt x="23478" y="12823"/>
                  </a:cubicBezTo>
                  <a:cubicBezTo>
                    <a:pt x="19689" y="15682"/>
                    <a:pt x="13020" y="19909"/>
                    <a:pt x="6486" y="20114"/>
                  </a:cubicBezTo>
                  <a:cubicBezTo>
                    <a:pt x="5101" y="20156"/>
                    <a:pt x="3756" y="19608"/>
                    <a:pt x="2778" y="18623"/>
                  </a:cubicBezTo>
                  <a:lnTo>
                    <a:pt x="2765" y="18637"/>
                  </a:lnTo>
                  <a:close/>
                </a:path>
              </a:pathLst>
            </a:custGeom>
            <a:solidFill>
              <a:srgbClr val="FE5252"/>
            </a:solidFill>
            <a:ln w="54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419"/>
            </a:p>
          </p:txBody>
        </p:sp>
        <p:sp>
          <p:nvSpPr>
            <p:cNvPr id="2093" name="Forma libre: forma 2092">
              <a:extLst>
                <a:ext uri="{FF2B5EF4-FFF2-40B4-BE49-F238E27FC236}">
                  <a16:creationId xmlns:a16="http://schemas.microsoft.com/office/drawing/2014/main" id="{D8255A7E-A394-73F8-EC32-BC00DAAA1DA7}"/>
                </a:ext>
              </a:extLst>
            </p:cNvPr>
            <p:cNvSpPr/>
            <p:nvPr/>
          </p:nvSpPr>
          <p:spPr>
            <a:xfrm>
              <a:off x="9729379" y="5441209"/>
              <a:ext cx="9174" cy="38873"/>
            </a:xfrm>
            <a:custGeom>
              <a:avLst/>
              <a:gdLst>
                <a:gd name="connsiteX0" fmla="*/ 7531 w 9174"/>
                <a:gd name="connsiteY0" fmla="*/ 325 h 38873"/>
                <a:gd name="connsiteX1" fmla="*/ 9175 w 9174"/>
                <a:gd name="connsiteY1" fmla="*/ 31213 h 38873"/>
                <a:gd name="connsiteX2" fmla="*/ 8943 w 9174"/>
                <a:gd name="connsiteY2" fmla="*/ 35796 h 38873"/>
                <a:gd name="connsiteX3" fmla="*/ 5208 w 9174"/>
                <a:gd name="connsiteY3" fmla="*/ 38873 h 38873"/>
                <a:gd name="connsiteX4" fmla="*/ 2926 w 9174"/>
                <a:gd name="connsiteY4" fmla="*/ 31966 h 38873"/>
                <a:gd name="connsiteX5" fmla="*/ 563 w 9174"/>
                <a:gd name="connsiteY5" fmla="*/ 3827 h 38873"/>
                <a:gd name="connsiteX6" fmla="*/ 2709 w 9174"/>
                <a:gd name="connsiteY6" fmla="*/ 298 h 38873"/>
                <a:gd name="connsiteX7" fmla="*/ 7531 w 9174"/>
                <a:gd name="connsiteY7" fmla="*/ 298 h 38873"/>
                <a:gd name="connsiteX8" fmla="*/ 7531 w 9174"/>
                <a:gd name="connsiteY8" fmla="*/ 325 h 38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74" h="38873">
                  <a:moveTo>
                    <a:pt x="7531" y="325"/>
                  </a:moveTo>
                  <a:cubicBezTo>
                    <a:pt x="8074" y="10625"/>
                    <a:pt x="8631" y="20913"/>
                    <a:pt x="9175" y="31213"/>
                  </a:cubicBezTo>
                  <a:cubicBezTo>
                    <a:pt x="8821" y="32731"/>
                    <a:pt x="8740" y="34264"/>
                    <a:pt x="8943" y="35796"/>
                  </a:cubicBezTo>
                  <a:cubicBezTo>
                    <a:pt x="7708" y="36822"/>
                    <a:pt x="6458" y="37848"/>
                    <a:pt x="5208" y="38873"/>
                  </a:cubicBezTo>
                  <a:cubicBezTo>
                    <a:pt x="4448" y="36576"/>
                    <a:pt x="3687" y="34264"/>
                    <a:pt x="2926" y="31966"/>
                  </a:cubicBezTo>
                  <a:cubicBezTo>
                    <a:pt x="-2290" y="22951"/>
                    <a:pt x="1188" y="13225"/>
                    <a:pt x="563" y="3827"/>
                  </a:cubicBezTo>
                  <a:cubicBezTo>
                    <a:pt x="1269" y="2650"/>
                    <a:pt x="1989" y="1474"/>
                    <a:pt x="2709" y="298"/>
                  </a:cubicBezTo>
                  <a:cubicBezTo>
                    <a:pt x="4312" y="-99"/>
                    <a:pt x="5928" y="-99"/>
                    <a:pt x="7531" y="298"/>
                  </a:cubicBezTo>
                  <a:lnTo>
                    <a:pt x="7531" y="325"/>
                  </a:lnTo>
                  <a:close/>
                </a:path>
              </a:pathLst>
            </a:custGeom>
            <a:solidFill>
              <a:srgbClr val="E93323"/>
            </a:solidFill>
            <a:ln w="54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419"/>
            </a:p>
          </p:txBody>
        </p:sp>
        <p:sp>
          <p:nvSpPr>
            <p:cNvPr id="2094" name="Forma libre: forma 2093">
              <a:extLst>
                <a:ext uri="{FF2B5EF4-FFF2-40B4-BE49-F238E27FC236}">
                  <a16:creationId xmlns:a16="http://schemas.microsoft.com/office/drawing/2014/main" id="{DB0B90A8-BD86-B41D-4C0B-E1F21570357A}"/>
                </a:ext>
              </a:extLst>
            </p:cNvPr>
            <p:cNvSpPr/>
            <p:nvPr/>
          </p:nvSpPr>
          <p:spPr>
            <a:xfrm>
              <a:off x="9726266" y="5420318"/>
              <a:ext cx="8769" cy="52870"/>
            </a:xfrm>
            <a:custGeom>
              <a:avLst/>
              <a:gdLst>
                <a:gd name="connsiteX0" fmla="*/ 5836 w 8769"/>
                <a:gd name="connsiteY0" fmla="*/ 0 h 52870"/>
                <a:gd name="connsiteX1" fmla="*/ 8770 w 8769"/>
                <a:gd name="connsiteY1" fmla="*/ 15978 h 52870"/>
                <a:gd name="connsiteX2" fmla="*/ 6054 w 8769"/>
                <a:gd name="connsiteY2" fmla="*/ 52871 h 52870"/>
                <a:gd name="connsiteX3" fmla="*/ 186 w 8769"/>
                <a:gd name="connsiteY3" fmla="*/ 50764 h 52870"/>
                <a:gd name="connsiteX4" fmla="*/ 5822 w 8769"/>
                <a:gd name="connsiteY4" fmla="*/ 0 h 52870"/>
                <a:gd name="connsiteX5" fmla="*/ 5836 w 8769"/>
                <a:gd name="connsiteY5" fmla="*/ 0 h 5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769" h="52870">
                  <a:moveTo>
                    <a:pt x="5836" y="0"/>
                  </a:moveTo>
                  <a:cubicBezTo>
                    <a:pt x="7738" y="-41"/>
                    <a:pt x="6869" y="16018"/>
                    <a:pt x="8770" y="15978"/>
                  </a:cubicBezTo>
                  <a:cubicBezTo>
                    <a:pt x="8689" y="26757"/>
                    <a:pt x="6135" y="42092"/>
                    <a:pt x="6054" y="52871"/>
                  </a:cubicBezTo>
                  <a:cubicBezTo>
                    <a:pt x="4084" y="51544"/>
                    <a:pt x="186" y="50764"/>
                    <a:pt x="186" y="50764"/>
                  </a:cubicBezTo>
                  <a:cubicBezTo>
                    <a:pt x="-1227" y="37604"/>
                    <a:pt x="5891" y="9370"/>
                    <a:pt x="5822" y="0"/>
                  </a:cubicBezTo>
                  <a:lnTo>
                    <a:pt x="5836" y="0"/>
                  </a:lnTo>
                  <a:close/>
                </a:path>
              </a:pathLst>
            </a:custGeom>
            <a:solidFill>
              <a:srgbClr val="FEFEFE"/>
            </a:solidFill>
            <a:ln w="54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419"/>
            </a:p>
          </p:txBody>
        </p:sp>
        <p:sp>
          <p:nvSpPr>
            <p:cNvPr id="2095" name="Forma libre: forma 2094">
              <a:extLst>
                <a:ext uri="{FF2B5EF4-FFF2-40B4-BE49-F238E27FC236}">
                  <a16:creationId xmlns:a16="http://schemas.microsoft.com/office/drawing/2014/main" id="{AC12D2F8-7BF0-1998-82EE-C0CEC682A608}"/>
                </a:ext>
              </a:extLst>
            </p:cNvPr>
            <p:cNvSpPr/>
            <p:nvPr/>
          </p:nvSpPr>
          <p:spPr>
            <a:xfrm>
              <a:off x="9805905" y="5419700"/>
              <a:ext cx="26600" cy="16543"/>
            </a:xfrm>
            <a:custGeom>
              <a:avLst/>
              <a:gdLst>
                <a:gd name="connsiteX0" fmla="*/ 467 w 26600"/>
                <a:gd name="connsiteY0" fmla="*/ 14285 h 16543"/>
                <a:gd name="connsiteX1" fmla="*/ 73 w 26600"/>
                <a:gd name="connsiteY1" fmla="*/ 7212 h 16543"/>
                <a:gd name="connsiteX2" fmla="*/ 385 w 26600"/>
                <a:gd name="connsiteY2" fmla="*/ 3874 h 16543"/>
                <a:gd name="connsiteX3" fmla="*/ 385 w 26600"/>
                <a:gd name="connsiteY3" fmla="*/ 3820 h 16543"/>
                <a:gd name="connsiteX4" fmla="*/ 26600 w 26600"/>
                <a:gd name="connsiteY4" fmla="*/ 6542 h 16543"/>
                <a:gd name="connsiteX5" fmla="*/ 3699 w 26600"/>
                <a:gd name="connsiteY5" fmla="*/ 16542 h 16543"/>
                <a:gd name="connsiteX6" fmla="*/ 467 w 26600"/>
                <a:gd name="connsiteY6" fmla="*/ 14257 h 16543"/>
                <a:gd name="connsiteX7" fmla="*/ 467 w 26600"/>
                <a:gd name="connsiteY7" fmla="*/ 14285 h 16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600" h="16543">
                  <a:moveTo>
                    <a:pt x="467" y="14285"/>
                  </a:moveTo>
                  <a:cubicBezTo>
                    <a:pt x="-280" y="11576"/>
                    <a:pt x="100" y="8443"/>
                    <a:pt x="73" y="7212"/>
                  </a:cubicBezTo>
                  <a:cubicBezTo>
                    <a:pt x="46" y="5982"/>
                    <a:pt x="59" y="5051"/>
                    <a:pt x="385" y="3874"/>
                  </a:cubicBezTo>
                  <a:lnTo>
                    <a:pt x="385" y="3820"/>
                  </a:lnTo>
                  <a:cubicBezTo>
                    <a:pt x="9744" y="-1091"/>
                    <a:pt x="18708" y="-2322"/>
                    <a:pt x="26600" y="6542"/>
                  </a:cubicBezTo>
                  <a:cubicBezTo>
                    <a:pt x="19849" y="12752"/>
                    <a:pt x="12895" y="16186"/>
                    <a:pt x="3699" y="16542"/>
                  </a:cubicBezTo>
                  <a:cubicBezTo>
                    <a:pt x="2232" y="16597"/>
                    <a:pt x="860" y="15680"/>
                    <a:pt x="467" y="14257"/>
                  </a:cubicBezTo>
                  <a:lnTo>
                    <a:pt x="467" y="14285"/>
                  </a:lnTo>
                  <a:close/>
                </a:path>
              </a:pathLst>
            </a:custGeom>
            <a:solidFill>
              <a:srgbClr val="FEBFBF"/>
            </a:solidFill>
            <a:ln w="54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419"/>
            </a:p>
          </p:txBody>
        </p:sp>
        <p:sp>
          <p:nvSpPr>
            <p:cNvPr id="2096" name="Forma libre: forma 2095">
              <a:extLst>
                <a:ext uri="{FF2B5EF4-FFF2-40B4-BE49-F238E27FC236}">
                  <a16:creationId xmlns:a16="http://schemas.microsoft.com/office/drawing/2014/main" id="{FF17F9E8-795A-6689-CF5F-31FCA68AA7F0}"/>
                </a:ext>
              </a:extLst>
            </p:cNvPr>
            <p:cNvSpPr/>
            <p:nvPr/>
          </p:nvSpPr>
          <p:spPr>
            <a:xfrm>
              <a:off x="9806291" y="5408039"/>
              <a:ext cx="26863" cy="18921"/>
            </a:xfrm>
            <a:custGeom>
              <a:avLst/>
              <a:gdLst>
                <a:gd name="connsiteX0" fmla="*/ 26201 w 26863"/>
                <a:gd name="connsiteY0" fmla="*/ 18229 h 18921"/>
                <a:gd name="connsiteX1" fmla="*/ 0 w 26863"/>
                <a:gd name="connsiteY1" fmla="*/ 15507 h 18921"/>
                <a:gd name="connsiteX2" fmla="*/ 177 w 26863"/>
                <a:gd name="connsiteY2" fmla="*/ 2471 h 18921"/>
                <a:gd name="connsiteX3" fmla="*/ 21121 w 26863"/>
                <a:gd name="connsiteY3" fmla="*/ 474 h 18921"/>
                <a:gd name="connsiteX4" fmla="*/ 26201 w 26863"/>
                <a:gd name="connsiteY4" fmla="*/ 18243 h 18921"/>
                <a:gd name="connsiteX5" fmla="*/ 26201 w 26863"/>
                <a:gd name="connsiteY5" fmla="*/ 18229 h 1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863" h="18921">
                  <a:moveTo>
                    <a:pt x="26201" y="18229"/>
                  </a:moveTo>
                  <a:cubicBezTo>
                    <a:pt x="17426" y="17709"/>
                    <a:pt x="8204" y="21458"/>
                    <a:pt x="0" y="15507"/>
                  </a:cubicBezTo>
                  <a:cubicBezTo>
                    <a:pt x="54" y="11157"/>
                    <a:pt x="122" y="6821"/>
                    <a:pt x="177" y="2471"/>
                  </a:cubicBezTo>
                  <a:cubicBezTo>
                    <a:pt x="6832" y="-1496"/>
                    <a:pt x="14085" y="515"/>
                    <a:pt x="21121" y="474"/>
                  </a:cubicBezTo>
                  <a:cubicBezTo>
                    <a:pt x="24503" y="5918"/>
                    <a:pt x="28456" y="11198"/>
                    <a:pt x="26201" y="18243"/>
                  </a:cubicBezTo>
                  <a:lnTo>
                    <a:pt x="26201" y="18229"/>
                  </a:lnTo>
                  <a:close/>
                </a:path>
              </a:pathLst>
            </a:custGeom>
            <a:solidFill>
              <a:srgbClr val="FE5252"/>
            </a:solidFill>
            <a:ln w="54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419"/>
            </a:p>
          </p:txBody>
        </p:sp>
        <p:sp>
          <p:nvSpPr>
            <p:cNvPr id="2097" name="Forma libre: forma 2096">
              <a:extLst>
                <a:ext uri="{FF2B5EF4-FFF2-40B4-BE49-F238E27FC236}">
                  <a16:creationId xmlns:a16="http://schemas.microsoft.com/office/drawing/2014/main" id="{0037A187-8169-0C41-E9BC-538CB7CB804D}"/>
                </a:ext>
              </a:extLst>
            </p:cNvPr>
            <p:cNvSpPr/>
            <p:nvPr/>
          </p:nvSpPr>
          <p:spPr>
            <a:xfrm>
              <a:off x="9748790" y="5378022"/>
              <a:ext cx="2326" cy="3884"/>
            </a:xfrm>
            <a:custGeom>
              <a:avLst/>
              <a:gdLst>
                <a:gd name="connsiteX0" fmla="*/ 439 w 2326"/>
                <a:gd name="connsiteY0" fmla="*/ 3885 h 3884"/>
                <a:gd name="connsiteX1" fmla="*/ 181 w 2326"/>
                <a:gd name="connsiteY1" fmla="*/ 0 h 3884"/>
                <a:gd name="connsiteX2" fmla="*/ 2327 w 2326"/>
                <a:gd name="connsiteY2" fmla="*/ 2818 h 3884"/>
                <a:gd name="connsiteX3" fmla="*/ 439 w 2326"/>
                <a:gd name="connsiteY3" fmla="*/ 3871 h 3884"/>
                <a:gd name="connsiteX4" fmla="*/ 439 w 2326"/>
                <a:gd name="connsiteY4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" h="3884">
                  <a:moveTo>
                    <a:pt x="439" y="3885"/>
                  </a:moveTo>
                  <a:cubicBezTo>
                    <a:pt x="-36" y="2613"/>
                    <a:pt x="-131" y="1327"/>
                    <a:pt x="181" y="0"/>
                  </a:cubicBezTo>
                  <a:cubicBezTo>
                    <a:pt x="901" y="944"/>
                    <a:pt x="1621" y="1874"/>
                    <a:pt x="2327" y="2818"/>
                  </a:cubicBezTo>
                  <a:cubicBezTo>
                    <a:pt x="1703" y="3173"/>
                    <a:pt x="1064" y="3529"/>
                    <a:pt x="439" y="3871"/>
                  </a:cubicBezTo>
                  <a:lnTo>
                    <a:pt x="439" y="3885"/>
                  </a:lnTo>
                  <a:close/>
                </a:path>
              </a:pathLst>
            </a:custGeom>
            <a:solidFill>
              <a:srgbClr val="FE0404"/>
            </a:solidFill>
            <a:ln w="54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419"/>
            </a:p>
          </p:txBody>
        </p:sp>
        <p:sp>
          <p:nvSpPr>
            <p:cNvPr id="2098" name="Forma libre: forma 2097">
              <a:extLst>
                <a:ext uri="{FF2B5EF4-FFF2-40B4-BE49-F238E27FC236}">
                  <a16:creationId xmlns:a16="http://schemas.microsoft.com/office/drawing/2014/main" id="{A87D3835-B5F4-8685-8A22-B496B1E636ED}"/>
                </a:ext>
              </a:extLst>
            </p:cNvPr>
            <p:cNvSpPr/>
            <p:nvPr/>
          </p:nvSpPr>
          <p:spPr>
            <a:xfrm>
              <a:off x="9800386" y="5449470"/>
              <a:ext cx="3931" cy="4103"/>
            </a:xfrm>
            <a:custGeom>
              <a:avLst/>
              <a:gdLst>
                <a:gd name="connsiteX0" fmla="*/ 1966 w 3931"/>
                <a:gd name="connsiteY0" fmla="*/ 4104 h 4103"/>
                <a:gd name="connsiteX1" fmla="*/ 1966 w 3931"/>
                <a:gd name="connsiteY1" fmla="*/ 0 h 4103"/>
                <a:gd name="connsiteX2" fmla="*/ 1966 w 3931"/>
                <a:gd name="connsiteY2" fmla="*/ 4104 h 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1" h="4103">
                  <a:moveTo>
                    <a:pt x="1966" y="4104"/>
                  </a:moveTo>
                  <a:cubicBezTo>
                    <a:pt x="4587" y="4104"/>
                    <a:pt x="4587" y="0"/>
                    <a:pt x="1966" y="0"/>
                  </a:cubicBezTo>
                  <a:cubicBezTo>
                    <a:pt x="-655" y="0"/>
                    <a:pt x="-655" y="4104"/>
                    <a:pt x="1966" y="4104"/>
                  </a:cubicBezTo>
                  <a:close/>
                </a:path>
              </a:pathLst>
            </a:custGeom>
            <a:solidFill>
              <a:srgbClr val="FEFDFD"/>
            </a:solidFill>
            <a:ln w="54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419"/>
            </a:p>
          </p:txBody>
        </p:sp>
        <p:sp>
          <p:nvSpPr>
            <p:cNvPr id="2099" name="Forma libre: forma 2098">
              <a:extLst>
                <a:ext uri="{FF2B5EF4-FFF2-40B4-BE49-F238E27FC236}">
                  <a16:creationId xmlns:a16="http://schemas.microsoft.com/office/drawing/2014/main" id="{927ED7E6-BCBC-DDAA-C81D-3594894DB9A8}"/>
                </a:ext>
              </a:extLst>
            </p:cNvPr>
            <p:cNvSpPr/>
            <p:nvPr/>
          </p:nvSpPr>
          <p:spPr>
            <a:xfrm>
              <a:off x="9745884" y="5371799"/>
              <a:ext cx="37064" cy="31738"/>
            </a:xfrm>
            <a:custGeom>
              <a:avLst/>
              <a:gdLst>
                <a:gd name="connsiteX0" fmla="*/ 181 w 37064"/>
                <a:gd name="connsiteY0" fmla="*/ 21107 h 31738"/>
                <a:gd name="connsiteX1" fmla="*/ 7692 w 37064"/>
                <a:gd name="connsiteY1" fmla="*/ 0 h 31738"/>
                <a:gd name="connsiteX2" fmla="*/ 14035 w 37064"/>
                <a:gd name="connsiteY2" fmla="*/ 1122 h 31738"/>
                <a:gd name="connsiteX3" fmla="*/ 34844 w 37064"/>
                <a:gd name="connsiteY3" fmla="*/ 11108 h 31738"/>
                <a:gd name="connsiteX4" fmla="*/ 34491 w 37064"/>
                <a:gd name="connsiteY4" fmla="*/ 10889 h 31738"/>
                <a:gd name="connsiteX5" fmla="*/ 34613 w 37064"/>
                <a:gd name="connsiteY5" fmla="*/ 11053 h 31738"/>
                <a:gd name="connsiteX6" fmla="*/ 26219 w 37064"/>
                <a:gd name="connsiteY6" fmla="*/ 31504 h 31738"/>
                <a:gd name="connsiteX7" fmla="*/ 8752 w 37064"/>
                <a:gd name="connsiteY7" fmla="*/ 30943 h 31738"/>
                <a:gd name="connsiteX8" fmla="*/ 181 w 37064"/>
                <a:gd name="connsiteY8" fmla="*/ 21107 h 3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64" h="31738">
                  <a:moveTo>
                    <a:pt x="181" y="21107"/>
                  </a:moveTo>
                  <a:cubicBezTo>
                    <a:pt x="615" y="19589"/>
                    <a:pt x="-2726" y="5622"/>
                    <a:pt x="7692" y="0"/>
                  </a:cubicBezTo>
                  <a:cubicBezTo>
                    <a:pt x="9920" y="397"/>
                    <a:pt x="11807" y="725"/>
                    <a:pt x="14035" y="1122"/>
                  </a:cubicBezTo>
                  <a:cubicBezTo>
                    <a:pt x="19482" y="7455"/>
                    <a:pt x="29764" y="4036"/>
                    <a:pt x="34844" y="11108"/>
                  </a:cubicBezTo>
                  <a:lnTo>
                    <a:pt x="34491" y="10889"/>
                  </a:lnTo>
                  <a:cubicBezTo>
                    <a:pt x="34491" y="10889"/>
                    <a:pt x="34572" y="10998"/>
                    <a:pt x="34613" y="11053"/>
                  </a:cubicBezTo>
                  <a:cubicBezTo>
                    <a:pt x="40250" y="18809"/>
                    <a:pt x="35632" y="29876"/>
                    <a:pt x="26219" y="31504"/>
                  </a:cubicBezTo>
                  <a:cubicBezTo>
                    <a:pt x="22049" y="32229"/>
                    <a:pt x="13085" y="31052"/>
                    <a:pt x="8752" y="30943"/>
                  </a:cubicBezTo>
                  <a:cubicBezTo>
                    <a:pt x="2558" y="29917"/>
                    <a:pt x="-770" y="28097"/>
                    <a:pt x="181" y="21107"/>
                  </a:cubicBezTo>
                  <a:close/>
                </a:path>
              </a:pathLst>
            </a:custGeom>
            <a:solidFill>
              <a:srgbClr val="FE5252"/>
            </a:solidFill>
            <a:ln w="54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419"/>
            </a:p>
          </p:txBody>
        </p:sp>
      </p:grpSp>
      <p:pic>
        <p:nvPicPr>
          <p:cNvPr id="2103" name="Imagen 2102" descr="Logotipo&#10;&#10;Descripción generada automáticamente">
            <a:extLst>
              <a:ext uri="{FF2B5EF4-FFF2-40B4-BE49-F238E27FC236}">
                <a16:creationId xmlns:a16="http://schemas.microsoft.com/office/drawing/2014/main" id="{977D03C2-D3B3-6A8B-7559-ABCB2974564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107" y="707467"/>
            <a:ext cx="1131754" cy="580512"/>
          </a:xfrm>
          <a:prstGeom prst="rect">
            <a:avLst/>
          </a:prstGeom>
        </p:spPr>
      </p:pic>
      <p:sp>
        <p:nvSpPr>
          <p:cNvPr id="2104" name="CuadroTexto 2103">
            <a:extLst>
              <a:ext uri="{FF2B5EF4-FFF2-40B4-BE49-F238E27FC236}">
                <a16:creationId xmlns:a16="http://schemas.microsoft.com/office/drawing/2014/main" id="{6E00638E-2D95-D11C-0340-6872A6C358D8}"/>
              </a:ext>
            </a:extLst>
          </p:cNvPr>
          <p:cNvSpPr txBox="1"/>
          <p:nvPr/>
        </p:nvSpPr>
        <p:spPr>
          <a:xfrm>
            <a:off x="9475244" y="816798"/>
            <a:ext cx="110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 err="1"/>
              <a:t>Terraform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903277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6412025-8FC0-68BF-91B0-D4163BE15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706"/>
            <a:ext cx="12200216" cy="536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370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238</Words>
  <Application>Microsoft Office PowerPoint</Application>
  <PresentationFormat>Panorámica</PresentationFormat>
  <Paragraphs>46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Edisson Giovanni Zúñiga</dc:creator>
  <cp:lastModifiedBy>Edisson Giovanni Zúñiga</cp:lastModifiedBy>
  <cp:revision>1</cp:revision>
  <dcterms:created xsi:type="dcterms:W3CDTF">2023-10-29T02:27:50Z</dcterms:created>
  <dcterms:modified xsi:type="dcterms:W3CDTF">2023-10-29T04:51:23Z</dcterms:modified>
</cp:coreProperties>
</file>